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6" r:id="rId1"/>
    <p:sldMasterId id="2147483648" r:id="rId2"/>
    <p:sldMasterId id="2147483663" r:id="rId3"/>
    <p:sldMasterId id="2147483712" r:id="rId4"/>
  </p:sldMasterIdLst>
  <p:notesMasterIdLst>
    <p:notesMasterId r:id="rId28"/>
  </p:notesMasterIdLst>
  <p:handoutMasterIdLst>
    <p:handoutMasterId r:id="rId29"/>
  </p:handoutMasterIdLst>
  <p:sldIdLst>
    <p:sldId id="299" r:id="rId5"/>
    <p:sldId id="314" r:id="rId6"/>
    <p:sldId id="305" r:id="rId7"/>
    <p:sldId id="298" r:id="rId8"/>
    <p:sldId id="317" r:id="rId9"/>
    <p:sldId id="332" r:id="rId10"/>
    <p:sldId id="335" r:id="rId11"/>
    <p:sldId id="336" r:id="rId12"/>
    <p:sldId id="337" r:id="rId13"/>
    <p:sldId id="338" r:id="rId14"/>
    <p:sldId id="351" r:id="rId15"/>
    <p:sldId id="339" r:id="rId16"/>
    <p:sldId id="340" r:id="rId17"/>
    <p:sldId id="341" r:id="rId18"/>
    <p:sldId id="342" r:id="rId19"/>
    <p:sldId id="343" r:id="rId20"/>
    <p:sldId id="345" r:id="rId21"/>
    <p:sldId id="346" r:id="rId22"/>
    <p:sldId id="347" r:id="rId23"/>
    <p:sldId id="348" r:id="rId24"/>
    <p:sldId id="349" r:id="rId25"/>
    <p:sldId id="350" r:id="rId26"/>
    <p:sldId id="313" r:id="rId27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7">
          <p15:clr>
            <a:srgbClr val="A4A3A4"/>
          </p15:clr>
        </p15:guide>
        <p15:guide id="2" orient="horz" pos="2395">
          <p15:clr>
            <a:srgbClr val="A4A3A4"/>
          </p15:clr>
        </p15:guide>
        <p15:guide id="3" orient="horz" pos="2007">
          <p15:clr>
            <a:srgbClr val="A4A3A4"/>
          </p15:clr>
        </p15:guide>
        <p15:guide id="4" orient="horz" pos="1621">
          <p15:clr>
            <a:srgbClr val="A4A3A4"/>
          </p15:clr>
        </p15:guide>
        <p15:guide id="5" orient="horz" pos="1233">
          <p15:clr>
            <a:srgbClr val="A4A3A4"/>
          </p15:clr>
        </p15:guide>
        <p15:guide id="6" orient="horz" pos="2783">
          <p15:clr>
            <a:srgbClr val="A4A3A4"/>
          </p15:clr>
        </p15:guide>
        <p15:guide id="7" orient="horz" pos="231">
          <p15:clr>
            <a:srgbClr val="A4A3A4"/>
          </p15:clr>
        </p15:guide>
        <p15:guide id="8" orient="horz" pos="844">
          <p15:clr>
            <a:srgbClr val="A4A3A4"/>
          </p15:clr>
        </p15:guide>
        <p15:guide id="9" orient="horz" pos="457">
          <p15:clr>
            <a:srgbClr val="A4A3A4"/>
          </p15:clr>
        </p15:guide>
        <p15:guide id="10" pos="552">
          <p15:clr>
            <a:srgbClr val="A4A3A4"/>
          </p15:clr>
        </p15:guide>
        <p15:guide id="11" pos="5207">
          <p15:clr>
            <a:srgbClr val="A4A3A4"/>
          </p15:clr>
        </p15:guide>
        <p15:guide id="12" pos="3655">
          <p15:clr>
            <a:srgbClr val="A4A3A4"/>
          </p15:clr>
        </p15:guide>
        <p15:guide id="13" pos="4044">
          <p15:clr>
            <a:srgbClr val="A4A3A4"/>
          </p15:clr>
        </p15:guide>
        <p15:guide id="14" pos="940">
          <p15:clr>
            <a:srgbClr val="A4A3A4"/>
          </p15:clr>
        </p15:guide>
        <p15:guide id="15" pos="1328">
          <p15:clr>
            <a:srgbClr val="A4A3A4"/>
          </p15:clr>
        </p15:guide>
        <p15:guide id="16" pos="1716">
          <p15:clr>
            <a:srgbClr val="A4A3A4"/>
          </p15:clr>
        </p15:guide>
        <p15:guide id="17" pos="2105">
          <p15:clr>
            <a:srgbClr val="A4A3A4"/>
          </p15:clr>
        </p15:guide>
        <p15:guide id="18" pos="2493">
          <p15:clr>
            <a:srgbClr val="A4A3A4"/>
          </p15:clr>
        </p15:guide>
        <p15:guide id="19" pos="2881">
          <p15:clr>
            <a:srgbClr val="A4A3A4"/>
          </p15:clr>
        </p15:guide>
        <p15:guide id="20" pos="3268">
          <p15:clr>
            <a:srgbClr val="A4A3A4"/>
          </p15:clr>
        </p15:guide>
        <p15:guide id="21" pos="4431">
          <p15:clr>
            <a:srgbClr val="A4A3A4"/>
          </p15:clr>
        </p15:guide>
        <p15:guide id="22" pos="4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91"/>
    <a:srgbClr val="D9E5EC"/>
    <a:srgbClr val="334152"/>
    <a:srgbClr val="CDD5F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A5A1D-B78E-41CA-80AE-7560C57704E0}" v="3" dt="2022-01-11T09:04:02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76955" autoAdjust="0"/>
  </p:normalViewPr>
  <p:slideViewPr>
    <p:cSldViewPr snapToGrid="0">
      <p:cViewPr varScale="1">
        <p:scale>
          <a:sx n="143" d="100"/>
          <a:sy n="143" d="100"/>
        </p:scale>
        <p:origin x="1626" y="138"/>
      </p:cViewPr>
      <p:guideLst>
        <p:guide orient="horz" pos="3017"/>
        <p:guide orient="horz" pos="2395"/>
        <p:guide orient="horz" pos="2007"/>
        <p:guide orient="horz" pos="1621"/>
        <p:guide orient="horz" pos="1233"/>
        <p:guide orient="horz" pos="2783"/>
        <p:guide orient="horz" pos="231"/>
        <p:guide orient="horz" pos="844"/>
        <p:guide orient="horz" pos="457"/>
        <p:guide pos="552"/>
        <p:guide pos="5207"/>
        <p:guide pos="3655"/>
        <p:guide pos="4044"/>
        <p:guide pos="940"/>
        <p:guide pos="1328"/>
        <p:guide pos="1716"/>
        <p:guide pos="2105"/>
        <p:guide pos="2493"/>
        <p:guide pos="2881"/>
        <p:guide pos="3268"/>
        <p:guide pos="4431"/>
        <p:guide pos="4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084" y="-102"/>
      </p:cViewPr>
      <p:guideLst>
        <p:guide orient="horz" pos="2880"/>
        <p:guide pos="2160"/>
      </p:guideLst>
    </p:cSldViewPr>
  </p:notesViewPr>
  <p:gridSpacing cx="630079" cy="63007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an Kaiser" userId="979acb6baa92a53f" providerId="LiveId" clId="{E397B19B-2399-453F-B594-7A3B484C3382}"/>
    <pc:docChg chg="undo custSel addSld delSld modSld sldOrd">
      <pc:chgData name="Milan Kaiser" userId="979acb6baa92a53f" providerId="LiveId" clId="{E397B19B-2399-453F-B594-7A3B484C3382}" dt="2022-01-05T09:53:09.767" v="2250" actId="47"/>
      <pc:docMkLst>
        <pc:docMk/>
      </pc:docMkLst>
      <pc:sldChg chg="delSp modSp mod ord">
        <pc:chgData name="Milan Kaiser" userId="979acb6baa92a53f" providerId="LiveId" clId="{E397B19B-2399-453F-B594-7A3B484C3382}" dt="2022-01-05T08:54:28.234" v="751" actId="20577"/>
        <pc:sldMkLst>
          <pc:docMk/>
          <pc:sldMk cId="1358162422" sldId="298"/>
        </pc:sldMkLst>
        <pc:spChg chg="mod">
          <ac:chgData name="Milan Kaiser" userId="979acb6baa92a53f" providerId="LiveId" clId="{E397B19B-2399-453F-B594-7A3B484C3382}" dt="2022-01-05T08:49:57.534" v="441" actId="6549"/>
          <ac:spMkLst>
            <pc:docMk/>
            <pc:sldMk cId="1358162422" sldId="29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0:45.683" v="498" actId="478"/>
          <ac:spMkLst>
            <pc:docMk/>
            <pc:sldMk cId="1358162422" sldId="298"/>
            <ac:spMk id="3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4:28.234" v="751" actId="20577"/>
          <ac:spMkLst>
            <pc:docMk/>
            <pc:sldMk cId="1358162422" sldId="298"/>
            <ac:spMk id="4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8:49:41.760" v="412" actId="478"/>
          <ac:spMkLst>
            <pc:docMk/>
            <pc:sldMk cId="1358162422" sldId="298"/>
            <ac:spMk id="11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4:10.389" v="143" actId="478"/>
          <ac:spMkLst>
            <pc:docMk/>
            <pc:sldMk cId="1358162422" sldId="298"/>
            <ac:spMk id="28" creationId="{00000000-0000-0000-0000-000000000000}"/>
          </ac:spMkLst>
        </pc:spChg>
      </pc:sldChg>
      <pc:sldChg chg="addSp modSp mod">
        <pc:chgData name="Milan Kaiser" userId="979acb6baa92a53f" providerId="LiveId" clId="{E397B19B-2399-453F-B594-7A3B484C3382}" dt="2022-01-05T08:45:35.788" v="200" actId="1076"/>
        <pc:sldMkLst>
          <pc:docMk/>
          <pc:sldMk cId="3180470239" sldId="299"/>
        </pc:sldMkLst>
        <pc:spChg chg="add mod">
          <ac:chgData name="Milan Kaiser" userId="979acb6baa92a53f" providerId="LiveId" clId="{E397B19B-2399-453F-B594-7A3B484C3382}" dt="2022-01-05T08:44:54.122" v="188" actId="1076"/>
          <ac:spMkLst>
            <pc:docMk/>
            <pc:sldMk cId="3180470239" sldId="299"/>
            <ac:spMk id="2" creationId="{D275C215-6F74-4276-9E21-31CFF0416D66}"/>
          </ac:spMkLst>
        </pc:spChg>
        <pc:spChg chg="mod">
          <ac:chgData name="Milan Kaiser" userId="979acb6baa92a53f" providerId="LiveId" clId="{E397B19B-2399-453F-B594-7A3B484C3382}" dt="2022-01-05T08:45:35.788" v="200" actId="1076"/>
          <ac:spMkLst>
            <pc:docMk/>
            <pc:sldMk cId="3180470239" sldId="299"/>
            <ac:spMk id="18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5:23.591" v="199" actId="20577"/>
          <ac:spMkLst>
            <pc:docMk/>
            <pc:sldMk cId="3180470239" sldId="299"/>
            <ac:spMk id="19" creationId="{00000000-0000-0000-0000-000000000000}"/>
          </ac:spMkLst>
        </pc:spChg>
      </pc:sldChg>
      <pc:sldChg chg="modSp mod">
        <pc:chgData name="Milan Kaiser" userId="979acb6baa92a53f" providerId="LiveId" clId="{E397B19B-2399-453F-B594-7A3B484C3382}" dt="2022-01-05T08:48:07.612" v="360" actId="20577"/>
        <pc:sldMkLst>
          <pc:docMk/>
          <pc:sldMk cId="1531084804" sldId="305"/>
        </pc:sldMkLst>
        <pc:spChg chg="mod">
          <ac:chgData name="Milan Kaiser" userId="979acb6baa92a53f" providerId="LiveId" clId="{E397B19B-2399-453F-B594-7A3B484C3382}" dt="2022-01-05T08:47:12.127" v="262" actId="20577"/>
          <ac:spMkLst>
            <pc:docMk/>
            <pc:sldMk cId="1531084804" sldId="30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8:07.612" v="360" actId="20577"/>
          <ac:spMkLst>
            <pc:docMk/>
            <pc:sldMk cId="1531084804" sldId="305"/>
            <ac:spMk id="3" creationId="{00000000-0000-0000-0000-000000000000}"/>
          </ac:spMkLst>
        </pc:spChg>
      </pc:sldChg>
      <pc:sldChg chg="del">
        <pc:chgData name="Milan Kaiser" userId="979acb6baa92a53f" providerId="LiveId" clId="{E397B19B-2399-453F-B594-7A3B484C3382}" dt="2022-01-05T09:53:07.486" v="2248" actId="47"/>
        <pc:sldMkLst>
          <pc:docMk/>
          <pc:sldMk cId="48993828" sldId="308"/>
        </pc:sldMkLst>
      </pc:sldChg>
      <pc:sldChg chg="addSp delSp modSp del mod">
        <pc:chgData name="Milan Kaiser" userId="979acb6baa92a53f" providerId="LiveId" clId="{E397B19B-2399-453F-B594-7A3B484C3382}" dt="2022-01-05T08:59:36.294" v="788" actId="47"/>
        <pc:sldMkLst>
          <pc:docMk/>
          <pc:sldMk cId="3185428187" sldId="309"/>
        </pc:sldMkLst>
        <pc:spChg chg="mod">
          <ac:chgData name="Milan Kaiser" userId="979acb6baa92a53f" providerId="LiveId" clId="{E397B19B-2399-453F-B594-7A3B484C3382}" dt="2022-01-05T08:59:33.153" v="787" actId="20577"/>
          <ac:spMkLst>
            <pc:docMk/>
            <pc:sldMk cId="3185428187" sldId="309"/>
            <ac:spMk id="2" creationId="{00000000-0000-0000-0000-000000000000}"/>
          </ac:spMkLst>
        </pc:spChg>
        <pc:graphicFrameChg chg="add del mod">
          <ac:chgData name="Milan Kaiser" userId="979acb6baa92a53f" providerId="LiveId" clId="{E397B19B-2399-453F-B594-7A3B484C3382}" dt="2022-01-05T08:59:25.048" v="774"/>
          <ac:graphicFrameMkLst>
            <pc:docMk/>
            <pc:sldMk cId="3185428187" sldId="309"/>
            <ac:graphicFrameMk id="4" creationId="{821B2785-F450-4A61-AA7D-384BAE8BF5AF}"/>
          </ac:graphicFrameMkLst>
        </pc:graphicFrameChg>
      </pc:sldChg>
      <pc:sldChg chg="del">
        <pc:chgData name="Milan Kaiser" userId="979acb6baa92a53f" providerId="LiveId" clId="{E397B19B-2399-453F-B594-7A3B484C3382}" dt="2022-01-05T09:53:09.767" v="2250" actId="47"/>
        <pc:sldMkLst>
          <pc:docMk/>
          <pc:sldMk cId="2668153258" sldId="310"/>
        </pc:sldMkLst>
      </pc:sldChg>
      <pc:sldChg chg="del">
        <pc:chgData name="Milan Kaiser" userId="979acb6baa92a53f" providerId="LiveId" clId="{E397B19B-2399-453F-B594-7A3B484C3382}" dt="2022-01-05T09:53:08.486" v="2249" actId="47"/>
        <pc:sldMkLst>
          <pc:docMk/>
          <pc:sldMk cId="636412971" sldId="311"/>
        </pc:sldMkLst>
      </pc:sldChg>
      <pc:sldChg chg="del">
        <pc:chgData name="Milan Kaiser" userId="979acb6baa92a53f" providerId="LiveId" clId="{E397B19B-2399-453F-B594-7A3B484C3382}" dt="2022-01-05T09:48:59.746" v="1808" actId="47"/>
        <pc:sldMkLst>
          <pc:docMk/>
          <pc:sldMk cId="849373853" sldId="312"/>
        </pc:sldMkLst>
      </pc:sldChg>
      <pc:sldChg chg="modSp mod">
        <pc:chgData name="Milan Kaiser" userId="979acb6baa92a53f" providerId="LiveId" clId="{E397B19B-2399-453F-B594-7A3B484C3382}" dt="2022-01-05T09:49:32.100" v="1849" actId="20577"/>
        <pc:sldMkLst>
          <pc:docMk/>
          <pc:sldMk cId="3097008816" sldId="313"/>
        </pc:sldMkLst>
        <pc:spChg chg="mod">
          <ac:chgData name="Milan Kaiser" userId="979acb6baa92a53f" providerId="LiveId" clId="{E397B19B-2399-453F-B594-7A3B484C3382}" dt="2022-01-05T09:49:32.100" v="1849" actId="20577"/>
          <ac:spMkLst>
            <pc:docMk/>
            <pc:sldMk cId="3097008816" sldId="313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23.890" v="1823" actId="20577"/>
          <ac:spMkLst>
            <pc:docMk/>
            <pc:sldMk cId="3097008816" sldId="313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48:53.172" v="1807" actId="20577"/>
        <pc:sldMkLst>
          <pc:docMk/>
          <pc:sldMk cId="650219237" sldId="314"/>
        </pc:sldMkLst>
        <pc:spChg chg="mod">
          <ac:chgData name="Milan Kaiser" userId="979acb6baa92a53f" providerId="LiveId" clId="{E397B19B-2399-453F-B594-7A3B484C3382}" dt="2022-01-05T08:46:21.411" v="215" actId="20577"/>
          <ac:spMkLst>
            <pc:docMk/>
            <pc:sldMk cId="650219237" sldId="31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8:53.172" v="1807" actId="20577"/>
          <ac:spMkLst>
            <pc:docMk/>
            <pc:sldMk cId="650219237" sldId="314"/>
            <ac:spMk id="3" creationId="{00000000-0000-0000-0000-000000000000}"/>
          </ac:spMkLst>
        </pc:spChg>
      </pc:sldChg>
      <pc:sldChg chg="add del">
        <pc:chgData name="Milan Kaiser" userId="979acb6baa92a53f" providerId="LiveId" clId="{E397B19B-2399-453F-B594-7A3B484C3382}" dt="2022-01-05T08:46:08.705" v="202" actId="47"/>
        <pc:sldMkLst>
          <pc:docMk/>
          <pc:sldMk cId="1191056580" sldId="314"/>
        </pc:sldMkLst>
      </pc:sldChg>
      <pc:sldChg chg="add del">
        <pc:chgData name="Milan Kaiser" userId="979acb6baa92a53f" providerId="LiveId" clId="{E397B19B-2399-453F-B594-7A3B484C3382}" dt="2022-01-05T08:48:41.672" v="378" actId="47"/>
        <pc:sldMkLst>
          <pc:docMk/>
          <pc:sldMk cId="575022338" sldId="315"/>
        </pc:sldMkLst>
      </pc:sldChg>
      <pc:sldChg chg="addSp delSp modSp add mod ord">
        <pc:chgData name="Milan Kaiser" userId="979acb6baa92a53f" providerId="LiveId" clId="{E397B19B-2399-453F-B594-7A3B484C3382}" dt="2022-01-05T09:03:22.325" v="951" actId="20577"/>
        <pc:sldMkLst>
          <pc:docMk/>
          <pc:sldMk cId="746861606" sldId="315"/>
        </pc:sldMkLst>
        <pc:spChg chg="del">
          <ac:chgData name="Milan Kaiser" userId="979acb6baa92a53f" providerId="LiveId" clId="{E397B19B-2399-453F-B594-7A3B484C3382}" dt="2022-01-05T08:56:11.662" v="755" actId="478"/>
          <ac:spMkLst>
            <pc:docMk/>
            <pc:sldMk cId="746861606" sldId="31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01:38.621" v="901" actId="20577"/>
          <ac:spMkLst>
            <pc:docMk/>
            <pc:sldMk cId="746861606" sldId="315"/>
            <ac:spMk id="3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6:09.264" v="754" actId="478"/>
          <ac:spMkLst>
            <pc:docMk/>
            <pc:sldMk cId="746861606" sldId="315"/>
            <ac:spMk id="4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9:13.388" v="391" actId="478"/>
          <ac:spMkLst>
            <pc:docMk/>
            <pc:sldMk cId="746861606" sldId="315"/>
            <ac:spMk id="9" creationId="{00000000-0000-0000-0000-000000000000}"/>
          </ac:spMkLst>
        </pc:spChg>
        <pc:graphicFrameChg chg="add mod modGraphic">
          <ac:chgData name="Milan Kaiser" userId="979acb6baa92a53f" providerId="LiveId" clId="{E397B19B-2399-453F-B594-7A3B484C3382}" dt="2022-01-05T09:03:22.325" v="951" actId="20577"/>
          <ac:graphicFrameMkLst>
            <pc:docMk/>
            <pc:sldMk cId="746861606" sldId="315"/>
            <ac:graphicFrameMk id="5" creationId="{8EE556D0-DB79-4BC3-BA51-8B4D7679885F}"/>
          </ac:graphicFrameMkLst>
        </pc:graphicFrameChg>
      </pc:sldChg>
      <pc:sldChg chg="modSp add del mod">
        <pc:chgData name="Milan Kaiser" userId="979acb6baa92a53f" providerId="LiveId" clId="{E397B19B-2399-453F-B594-7A3B484C3382}" dt="2022-01-05T08:48:35.062" v="376" actId="47"/>
        <pc:sldMkLst>
          <pc:docMk/>
          <pc:sldMk cId="2552036806" sldId="315"/>
        </pc:sldMkLst>
        <pc:spChg chg="mod">
          <ac:chgData name="Milan Kaiser" userId="979acb6baa92a53f" providerId="LiveId" clId="{E397B19B-2399-453F-B594-7A3B484C3382}" dt="2022-01-05T08:48:24.512" v="375" actId="20577"/>
          <ac:spMkLst>
            <pc:docMk/>
            <pc:sldMk cId="2552036806" sldId="315"/>
            <ac:spMk id="3" creationId="{00000000-0000-0000-0000-000000000000}"/>
          </ac:spMkLst>
        </pc:spChg>
      </pc:sldChg>
      <pc:sldChg chg="modSp add del mod">
        <pc:chgData name="Milan Kaiser" userId="979acb6baa92a53f" providerId="LiveId" clId="{E397B19B-2399-453F-B594-7A3B484C3382}" dt="2022-01-05T09:01:21.175" v="875" actId="47"/>
        <pc:sldMkLst>
          <pc:docMk/>
          <pc:sldMk cId="2579314920" sldId="316"/>
        </pc:sldMkLst>
        <pc:spChg chg="mod">
          <ac:chgData name="Milan Kaiser" userId="979acb6baa92a53f" providerId="LiveId" clId="{E397B19B-2399-453F-B594-7A3B484C3382}" dt="2022-01-05T09:01:15.764" v="874" actId="20577"/>
          <ac:spMkLst>
            <pc:docMk/>
            <pc:sldMk cId="2579314920" sldId="316"/>
            <ac:spMk id="2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8:59:58.529" v="855" actId="20577"/>
        <pc:sldMkLst>
          <pc:docMk/>
          <pc:sldMk cId="714536685" sldId="317"/>
        </pc:sldMkLst>
        <pc:spChg chg="mod">
          <ac:chgData name="Milan Kaiser" userId="979acb6baa92a53f" providerId="LiveId" clId="{E397B19B-2399-453F-B594-7A3B484C3382}" dt="2022-01-05T08:59:43.526" v="801" actId="20577"/>
          <ac:spMkLst>
            <pc:docMk/>
            <pc:sldMk cId="714536685" sldId="317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9:58.529" v="855" actId="20577"/>
          <ac:spMkLst>
            <pc:docMk/>
            <pc:sldMk cId="714536685" sldId="317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07:11.122" v="1016" actId="20577"/>
        <pc:sldMkLst>
          <pc:docMk/>
          <pc:sldMk cId="320325673" sldId="318"/>
        </pc:sldMkLst>
        <pc:spChg chg="mod">
          <ac:chgData name="Milan Kaiser" userId="979acb6baa92a53f" providerId="LiveId" clId="{E397B19B-2399-453F-B594-7A3B484C3382}" dt="2022-01-05T09:07:11.122" v="1016" actId="20577"/>
          <ac:spMkLst>
            <pc:docMk/>
            <pc:sldMk cId="320325673" sldId="31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9:01:51.524" v="919" actId="478"/>
          <ac:spMkLst>
            <pc:docMk/>
            <pc:sldMk cId="320325673" sldId="318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03:49.882" v="953" actId="478"/>
          <ac:spMkLst>
            <pc:docMk/>
            <pc:sldMk cId="320325673" sldId="318"/>
            <ac:spMk id="5" creationId="{5558D0D4-75AE-4603-B70F-EF29CF5B0054}"/>
          </ac:spMkLst>
        </pc:spChg>
        <pc:picChg chg="add mod">
          <ac:chgData name="Milan Kaiser" userId="979acb6baa92a53f" providerId="LiveId" clId="{E397B19B-2399-453F-B594-7A3B484C3382}" dt="2022-01-05T09:04:08.065" v="963" actId="1038"/>
          <ac:picMkLst>
            <pc:docMk/>
            <pc:sldMk cId="320325673" sldId="318"/>
            <ac:picMk id="6" creationId="{DD6DEEFF-1275-496C-9911-32FA314C04CD}"/>
          </ac:picMkLst>
        </pc:picChg>
        <pc:picChg chg="add mod">
          <ac:chgData name="Milan Kaiser" userId="979acb6baa92a53f" providerId="LiveId" clId="{E397B19B-2399-453F-B594-7A3B484C3382}" dt="2022-01-05T09:04:19.175" v="965"/>
          <ac:picMkLst>
            <pc:docMk/>
            <pc:sldMk cId="320325673" sldId="318"/>
            <ac:picMk id="7" creationId="{FDE57868-4298-4CE8-AECB-7823B7B761E3}"/>
          </ac:picMkLst>
        </pc:picChg>
      </pc:sldChg>
      <pc:sldChg chg="addSp delSp modSp add mod">
        <pc:chgData name="Milan Kaiser" userId="979acb6baa92a53f" providerId="LiveId" clId="{E397B19B-2399-453F-B594-7A3B484C3382}" dt="2022-01-05T09:06:17.515" v="974" actId="14100"/>
        <pc:sldMkLst>
          <pc:docMk/>
          <pc:sldMk cId="1404185463" sldId="319"/>
        </pc:sldMkLst>
        <pc:picChg chg="add mod">
          <ac:chgData name="Milan Kaiser" userId="979acb6baa92a53f" providerId="LiveId" clId="{E397B19B-2399-453F-B594-7A3B484C3382}" dt="2022-01-05T09:06:17.515" v="974" actId="14100"/>
          <ac:picMkLst>
            <pc:docMk/>
            <pc:sldMk cId="1404185463" sldId="319"/>
            <ac:picMk id="4" creationId="{AC453FD8-B370-4EB3-B79E-C077E4E2DEB3}"/>
          </ac:picMkLst>
        </pc:picChg>
        <pc:picChg chg="del">
          <ac:chgData name="Milan Kaiser" userId="979acb6baa92a53f" providerId="LiveId" clId="{E397B19B-2399-453F-B594-7A3B484C3382}" dt="2022-01-05T09:05:48.757" v="967" actId="478"/>
          <ac:picMkLst>
            <pc:docMk/>
            <pc:sldMk cId="1404185463" sldId="319"/>
            <ac:picMk id="6" creationId="{DD6DEEFF-1275-496C-9911-32FA314C04CD}"/>
          </ac:picMkLst>
        </pc:picChg>
      </pc:sldChg>
      <pc:sldChg chg="modSp add mod">
        <pc:chgData name="Milan Kaiser" userId="979acb6baa92a53f" providerId="LiveId" clId="{E397B19B-2399-453F-B594-7A3B484C3382}" dt="2022-01-05T09:15:00.540" v="1522" actId="20577"/>
        <pc:sldMkLst>
          <pc:docMk/>
          <pc:sldMk cId="2152313553" sldId="320"/>
        </pc:sldMkLst>
        <pc:spChg chg="mod">
          <ac:chgData name="Milan Kaiser" userId="979acb6baa92a53f" providerId="LiveId" clId="{E397B19B-2399-453F-B594-7A3B484C3382}" dt="2022-01-05T09:06:53.589" v="979"/>
          <ac:spMkLst>
            <pc:docMk/>
            <pc:sldMk cId="2152313553" sldId="32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15:00.540" v="1522" actId="20577"/>
          <ac:spMkLst>
            <pc:docMk/>
            <pc:sldMk cId="2152313553" sldId="320"/>
            <ac:spMk id="4" creationId="{00000000-0000-0000-0000-000000000000}"/>
          </ac:spMkLst>
        </pc:spChg>
      </pc:sldChg>
      <pc:sldChg chg="delSp add del mod">
        <pc:chgData name="Milan Kaiser" userId="979acb6baa92a53f" providerId="LiveId" clId="{E397B19B-2399-453F-B594-7A3B484C3382}" dt="2022-01-05T09:06:42.925" v="977" actId="47"/>
        <pc:sldMkLst>
          <pc:docMk/>
          <pc:sldMk cId="2173502915" sldId="320"/>
        </pc:sldMkLst>
        <pc:picChg chg="del">
          <ac:chgData name="Milan Kaiser" userId="979acb6baa92a53f" providerId="LiveId" clId="{E397B19B-2399-453F-B594-7A3B484C3382}" dt="2022-01-05T09:06:40.832" v="976" actId="478"/>
          <ac:picMkLst>
            <pc:docMk/>
            <pc:sldMk cId="2173502915" sldId="320"/>
            <ac:picMk id="6" creationId="{DD6DEEFF-1275-496C-9911-32FA314C04CD}"/>
          </ac:picMkLst>
        </pc:picChg>
      </pc:sldChg>
      <pc:sldChg chg="addSp delSp modSp add mod">
        <pc:chgData name="Milan Kaiser" userId="979acb6baa92a53f" providerId="LiveId" clId="{E397B19B-2399-453F-B594-7A3B484C3382}" dt="2022-01-05T09:44:30.711" v="1762" actId="22"/>
        <pc:sldMkLst>
          <pc:docMk/>
          <pc:sldMk cId="954364946" sldId="321"/>
        </pc:sldMkLst>
        <pc:spChg chg="mod">
          <ac:chgData name="Milan Kaiser" userId="979acb6baa92a53f" providerId="LiveId" clId="{E397B19B-2399-453F-B594-7A3B484C3382}" dt="2022-01-05T09:23:56.049" v="1720" actId="20577"/>
          <ac:spMkLst>
            <pc:docMk/>
            <pc:sldMk cId="954364946" sldId="321"/>
            <ac:spMk id="2" creationId="{00000000-0000-0000-0000-000000000000}"/>
          </ac:spMkLst>
        </pc:spChg>
        <pc:spChg chg="add del">
          <ac:chgData name="Milan Kaiser" userId="979acb6baa92a53f" providerId="LiveId" clId="{E397B19B-2399-453F-B594-7A3B484C3382}" dt="2022-01-05T09:44:30.711" v="1762" actId="22"/>
          <ac:spMkLst>
            <pc:docMk/>
            <pc:sldMk cId="954364946" sldId="321"/>
            <ac:spMk id="9" creationId="{BA7D36E6-47A4-4FC5-A7D6-F445CEBA87AD}"/>
          </ac:spMkLst>
        </pc:spChg>
        <pc:picChg chg="del">
          <ac:chgData name="Milan Kaiser" userId="979acb6baa92a53f" providerId="LiveId" clId="{E397B19B-2399-453F-B594-7A3B484C3382}" dt="2022-01-05T09:17:41.364" v="1543" actId="478"/>
          <ac:picMkLst>
            <pc:docMk/>
            <pc:sldMk cId="954364946" sldId="321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29:42.745" v="1733" actId="1076"/>
          <ac:picMkLst>
            <pc:docMk/>
            <pc:sldMk cId="954364946" sldId="321"/>
            <ac:picMk id="5" creationId="{295BF75B-264B-4FEB-A6DA-A8A46B2F5404}"/>
          </ac:picMkLst>
        </pc:picChg>
        <pc:picChg chg="add mod">
          <ac:chgData name="Milan Kaiser" userId="979acb6baa92a53f" providerId="LiveId" clId="{E397B19B-2399-453F-B594-7A3B484C3382}" dt="2022-01-05T09:29:40.714" v="1732" actId="1076"/>
          <ac:picMkLst>
            <pc:docMk/>
            <pc:sldMk cId="954364946" sldId="321"/>
            <ac:picMk id="7" creationId="{2230C4E4-EC51-446B-B25A-EACC2FF637B4}"/>
          </ac:picMkLst>
        </pc:picChg>
      </pc:sldChg>
      <pc:sldChg chg="addSp delSp modSp add mod">
        <pc:chgData name="Milan Kaiser" userId="979acb6baa92a53f" providerId="LiveId" clId="{E397B19B-2399-453F-B594-7A3B484C3382}" dt="2022-01-05T09:16:58.523" v="1542" actId="1076"/>
        <pc:sldMkLst>
          <pc:docMk/>
          <pc:sldMk cId="3524971623" sldId="322"/>
        </pc:sldMkLst>
        <pc:picChg chg="del mod">
          <ac:chgData name="Milan Kaiser" userId="979acb6baa92a53f" providerId="LiveId" clId="{E397B19B-2399-453F-B594-7A3B484C3382}" dt="2022-01-05T09:16:46.408" v="1538" actId="478"/>
          <ac:picMkLst>
            <pc:docMk/>
            <pc:sldMk cId="3524971623" sldId="322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16:58.523" v="1542" actId="1076"/>
          <ac:picMkLst>
            <pc:docMk/>
            <pc:sldMk cId="3524971623" sldId="322"/>
            <ac:picMk id="5" creationId="{DF5E8ECB-E497-4FDF-B584-0A09D8EE208B}"/>
          </ac:picMkLst>
        </pc:picChg>
      </pc:sldChg>
      <pc:sldChg chg="addSp delSp modSp add mod">
        <pc:chgData name="Milan Kaiser" userId="979acb6baa92a53f" providerId="LiveId" clId="{E397B19B-2399-453F-B594-7A3B484C3382}" dt="2022-01-05T09:21:36.607" v="1673" actId="14100"/>
        <pc:sldMkLst>
          <pc:docMk/>
          <pc:sldMk cId="3393610913" sldId="323"/>
        </pc:sldMkLst>
        <pc:spChg chg="mod">
          <ac:chgData name="Milan Kaiser" userId="979acb6baa92a53f" providerId="LiveId" clId="{E397B19B-2399-453F-B594-7A3B484C3382}" dt="2022-01-05T09:18:19.643" v="1571" actId="20577"/>
          <ac:spMkLst>
            <pc:docMk/>
            <pc:sldMk cId="3393610913" sldId="323"/>
            <ac:spMk id="2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9:20:52.625" v="1669" actId="478"/>
          <ac:spMkLst>
            <pc:docMk/>
            <pc:sldMk cId="3393610913" sldId="323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20:54.968" v="1670" actId="478"/>
          <ac:spMkLst>
            <pc:docMk/>
            <pc:sldMk cId="3393610913" sldId="323"/>
            <ac:spMk id="6" creationId="{104C52ED-FDFA-407A-A5E7-6D9DCEDA6EAF}"/>
          </ac:spMkLst>
        </pc:spChg>
        <pc:picChg chg="add mod modCrop">
          <ac:chgData name="Milan Kaiser" userId="979acb6baa92a53f" providerId="LiveId" clId="{E397B19B-2399-453F-B594-7A3B484C3382}" dt="2022-01-05T09:21:36.607" v="1673" actId="14100"/>
          <ac:picMkLst>
            <pc:docMk/>
            <pc:sldMk cId="3393610913" sldId="323"/>
            <ac:picMk id="5" creationId="{D3FFEFBC-C789-4560-85E1-80AB4C007C9E}"/>
          </ac:picMkLst>
        </pc:picChg>
      </pc:sldChg>
      <pc:sldChg chg="modSp add mod">
        <pc:chgData name="Milan Kaiser" userId="979acb6baa92a53f" providerId="LiveId" clId="{E397B19B-2399-453F-B594-7A3B484C3382}" dt="2022-01-05T09:22:22.321" v="1697" actId="20577"/>
        <pc:sldMkLst>
          <pc:docMk/>
          <pc:sldMk cId="3641566000" sldId="324"/>
        </pc:sldMkLst>
        <pc:spChg chg="mod">
          <ac:chgData name="Milan Kaiser" userId="979acb6baa92a53f" providerId="LiveId" clId="{E397B19B-2399-453F-B594-7A3B484C3382}" dt="2022-01-05T09:22:17.269" v="1683" actId="20577"/>
          <ac:spMkLst>
            <pc:docMk/>
            <pc:sldMk cId="3641566000" sldId="32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22:22.321" v="1697" actId="20577"/>
          <ac:spMkLst>
            <pc:docMk/>
            <pc:sldMk cId="3641566000" sldId="324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48:34.876" v="1799" actId="1076"/>
        <pc:sldMkLst>
          <pc:docMk/>
          <pc:sldMk cId="1494439814" sldId="325"/>
        </pc:sldMkLst>
        <pc:spChg chg="mod">
          <ac:chgData name="Milan Kaiser" userId="979acb6baa92a53f" providerId="LiveId" clId="{E397B19B-2399-453F-B594-7A3B484C3382}" dt="2022-01-05T09:29:54.854" v="1744" actId="20577"/>
          <ac:spMkLst>
            <pc:docMk/>
            <pc:sldMk cId="1494439814" sldId="325"/>
            <ac:spMk id="2" creationId="{00000000-0000-0000-0000-000000000000}"/>
          </ac:spMkLst>
        </pc:spChg>
        <pc:picChg chg="add del mod modCrop">
          <ac:chgData name="Milan Kaiser" userId="979acb6baa92a53f" providerId="LiveId" clId="{E397B19B-2399-453F-B594-7A3B484C3382}" dt="2022-01-05T09:47:49.911" v="1789" actId="478"/>
          <ac:picMkLst>
            <pc:docMk/>
            <pc:sldMk cId="1494439814" sldId="325"/>
            <ac:picMk id="4" creationId="{52F4897D-C72E-4451-B4FD-6B3D307AA0FE}"/>
          </ac:picMkLst>
        </pc:picChg>
        <pc:picChg chg="del">
          <ac:chgData name="Milan Kaiser" userId="979acb6baa92a53f" providerId="LiveId" clId="{E397B19B-2399-453F-B594-7A3B484C3382}" dt="2022-01-05T09:29:57.956" v="1745" actId="478"/>
          <ac:picMkLst>
            <pc:docMk/>
            <pc:sldMk cId="1494439814" sldId="325"/>
            <ac:picMk id="5" creationId="{295BF75B-264B-4FEB-A6DA-A8A46B2F5404}"/>
          </ac:picMkLst>
        </pc:picChg>
        <pc:picChg chg="add del mod">
          <ac:chgData name="Milan Kaiser" userId="979acb6baa92a53f" providerId="LiveId" clId="{E397B19B-2399-453F-B594-7A3B484C3382}" dt="2022-01-05T09:30:22.252" v="1750" actId="478"/>
          <ac:picMkLst>
            <pc:docMk/>
            <pc:sldMk cId="1494439814" sldId="325"/>
            <ac:picMk id="6" creationId="{39D821E7-E74D-4EC0-838A-738F137A94EE}"/>
          </ac:picMkLst>
        </pc:picChg>
        <pc:picChg chg="del">
          <ac:chgData name="Milan Kaiser" userId="979acb6baa92a53f" providerId="LiveId" clId="{E397B19B-2399-453F-B594-7A3B484C3382}" dt="2022-01-05T09:29:58.799" v="1746" actId="478"/>
          <ac:picMkLst>
            <pc:docMk/>
            <pc:sldMk cId="1494439814" sldId="325"/>
            <ac:picMk id="7" creationId="{2230C4E4-EC51-446B-B25A-EACC2FF637B4}"/>
          </ac:picMkLst>
        </pc:picChg>
        <pc:picChg chg="add mod modCrop">
          <ac:chgData name="Milan Kaiser" userId="979acb6baa92a53f" providerId="LiveId" clId="{E397B19B-2399-453F-B594-7A3B484C3382}" dt="2022-01-05T09:48:34.876" v="1799" actId="1076"/>
          <ac:picMkLst>
            <pc:docMk/>
            <pc:sldMk cId="1494439814" sldId="325"/>
            <ac:picMk id="9" creationId="{C98B518A-966C-480B-B49B-A1942BADB4C1}"/>
          </ac:picMkLst>
        </pc:picChg>
      </pc:sldChg>
      <pc:sldChg chg="addSp delSp modSp add mod">
        <pc:chgData name="Milan Kaiser" userId="979acb6baa92a53f" providerId="LiveId" clId="{E397B19B-2399-453F-B594-7A3B484C3382}" dt="2022-01-05T09:45:49.847" v="1773" actId="14100"/>
        <pc:sldMkLst>
          <pc:docMk/>
          <pc:sldMk cId="1069497843" sldId="326"/>
        </pc:sldMkLst>
        <pc:picChg chg="del">
          <ac:chgData name="Milan Kaiser" userId="979acb6baa92a53f" providerId="LiveId" clId="{E397B19B-2399-453F-B594-7A3B484C3382}" dt="2022-01-05T09:44:38.682" v="1765" actId="478"/>
          <ac:picMkLst>
            <pc:docMk/>
            <pc:sldMk cId="1069497843" sldId="326"/>
            <ac:picMk id="4" creationId="{52F4897D-C72E-4451-B4FD-6B3D307AA0FE}"/>
          </ac:picMkLst>
        </pc:picChg>
        <pc:picChg chg="add mod modCrop">
          <ac:chgData name="Milan Kaiser" userId="979acb6baa92a53f" providerId="LiveId" clId="{E397B19B-2399-453F-B594-7A3B484C3382}" dt="2022-01-05T09:45:49.847" v="1773" actId="14100"/>
          <ac:picMkLst>
            <pc:docMk/>
            <pc:sldMk cId="1069497843" sldId="326"/>
            <ac:picMk id="5" creationId="{1EDE3513-A32F-419A-AF3B-F0ECCDE7433D}"/>
          </ac:picMkLst>
        </pc:picChg>
      </pc:sldChg>
      <pc:sldChg chg="add">
        <pc:chgData name="Milan Kaiser" userId="979acb6baa92a53f" providerId="LiveId" clId="{E397B19B-2399-453F-B594-7A3B484C3382}" dt="2022-01-05T09:44:36.526" v="1764"/>
        <pc:sldMkLst>
          <pc:docMk/>
          <pc:sldMk cId="2050374249" sldId="327"/>
        </pc:sldMkLst>
      </pc:sldChg>
      <pc:sldChg chg="addSp delSp modSp add mod">
        <pc:chgData name="Milan Kaiser" userId="979acb6baa92a53f" providerId="LiveId" clId="{E397B19B-2399-453F-B594-7A3B484C3382}" dt="2022-01-05T09:47:41.708" v="1788" actId="14100"/>
        <pc:sldMkLst>
          <pc:docMk/>
          <pc:sldMk cId="1863217038" sldId="328"/>
        </pc:sldMkLst>
        <pc:picChg chg="add mod modCrop">
          <ac:chgData name="Milan Kaiser" userId="979acb6baa92a53f" providerId="LiveId" clId="{E397B19B-2399-453F-B594-7A3B484C3382}" dt="2022-01-05T09:47:41.708" v="1788" actId="14100"/>
          <ac:picMkLst>
            <pc:docMk/>
            <pc:sldMk cId="1863217038" sldId="328"/>
            <ac:picMk id="4" creationId="{20A54191-2C87-4AF7-BC77-C36B893882E7}"/>
          </ac:picMkLst>
        </pc:picChg>
        <pc:picChg chg="del">
          <ac:chgData name="Milan Kaiser" userId="979acb6baa92a53f" providerId="LiveId" clId="{E397B19B-2399-453F-B594-7A3B484C3382}" dt="2022-01-05T09:45:56.003" v="1775" actId="478"/>
          <ac:picMkLst>
            <pc:docMk/>
            <pc:sldMk cId="1863217038" sldId="328"/>
            <ac:picMk id="5" creationId="{1EDE3513-A32F-419A-AF3B-F0ECCDE7433D}"/>
          </ac:picMkLst>
        </pc:picChg>
      </pc:sldChg>
      <pc:sldChg chg="modSp add mod">
        <pc:chgData name="Milan Kaiser" userId="979acb6baa92a53f" providerId="LiveId" clId="{E397B19B-2399-453F-B594-7A3B484C3382}" dt="2022-01-05T09:49:53.610" v="1882" actId="6549"/>
        <pc:sldMkLst>
          <pc:docMk/>
          <pc:sldMk cId="1780481674" sldId="329"/>
        </pc:sldMkLst>
        <pc:spChg chg="mod">
          <ac:chgData name="Milan Kaiser" userId="979acb6baa92a53f" providerId="LiveId" clId="{E397B19B-2399-453F-B594-7A3B484C3382}" dt="2022-01-05T09:49:46.973" v="1859" actId="20577"/>
          <ac:spMkLst>
            <pc:docMk/>
            <pc:sldMk cId="1780481674" sldId="329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53.610" v="1882" actId="6549"/>
          <ac:spMkLst>
            <pc:docMk/>
            <pc:sldMk cId="1780481674" sldId="329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52:59.712" v="2247" actId="20577"/>
        <pc:sldMkLst>
          <pc:docMk/>
          <pc:sldMk cId="314884049" sldId="330"/>
        </pc:sldMkLst>
        <pc:spChg chg="mod">
          <ac:chgData name="Milan Kaiser" userId="979acb6baa92a53f" providerId="LiveId" clId="{E397B19B-2399-453F-B594-7A3B484C3382}" dt="2022-01-05T09:50:11.744" v="1891" actId="20577"/>
          <ac:spMkLst>
            <pc:docMk/>
            <pc:sldMk cId="314884049" sldId="33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52:59.712" v="2247" actId="20577"/>
          <ac:spMkLst>
            <pc:docMk/>
            <pc:sldMk cId="314884049" sldId="330"/>
            <ac:spMk id="4" creationId="{00000000-0000-0000-0000-000000000000}"/>
          </ac:spMkLst>
        </pc:spChg>
      </pc:sldChg>
      <pc:sldMasterChg chg="delSldLayout">
        <pc:chgData name="Milan Kaiser" userId="979acb6baa92a53f" providerId="LiveId" clId="{E397B19B-2399-453F-B594-7A3B484C3382}" dt="2022-01-05T08:48:41.672" v="378" actId="47"/>
        <pc:sldMasterMkLst>
          <pc:docMk/>
          <pc:sldMasterMk cId="17413495" sldId="2147483648"/>
        </pc:sldMasterMkLst>
        <pc:sldLayoutChg chg="del">
          <pc:chgData name="Milan Kaiser" userId="979acb6baa92a53f" providerId="LiveId" clId="{E397B19B-2399-453F-B594-7A3B484C3382}" dt="2022-01-05T08:48:35.062" v="376" actId="47"/>
          <pc:sldLayoutMkLst>
            <pc:docMk/>
            <pc:sldMasterMk cId="17413495" sldId="2147483648"/>
            <pc:sldLayoutMk cId="465356209" sldId="2147483725"/>
          </pc:sldLayoutMkLst>
        </pc:sldLayoutChg>
        <pc:sldLayoutChg chg="del">
          <pc:chgData name="Milan Kaiser" userId="979acb6baa92a53f" providerId="LiveId" clId="{E397B19B-2399-453F-B594-7A3B484C3382}" dt="2022-01-05T08:48:41.672" v="378" actId="47"/>
          <pc:sldLayoutMkLst>
            <pc:docMk/>
            <pc:sldMasterMk cId="17413495" sldId="2147483648"/>
            <pc:sldLayoutMk cId="1505387444" sldId="2147483725"/>
          </pc:sldLayoutMkLst>
        </pc:sldLayoutChg>
      </pc:sldMasterChg>
      <pc:sldMasterChg chg="delSldLayout">
        <pc:chgData name="Milan Kaiser" userId="979acb6baa92a53f" providerId="LiveId" clId="{E397B19B-2399-453F-B594-7A3B484C3382}" dt="2022-01-05T08:46:08.705" v="202" actId="47"/>
        <pc:sldMasterMkLst>
          <pc:docMk/>
          <pc:sldMasterMk cId="2575007852" sldId="2147483706"/>
        </pc:sldMasterMkLst>
        <pc:sldLayoutChg chg="del">
          <pc:chgData name="Milan Kaiser" userId="979acb6baa92a53f" providerId="LiveId" clId="{E397B19B-2399-453F-B594-7A3B484C3382}" dt="2022-01-05T08:46:08.705" v="202" actId="47"/>
          <pc:sldLayoutMkLst>
            <pc:docMk/>
            <pc:sldMasterMk cId="2575007852" sldId="2147483706"/>
            <pc:sldLayoutMk cId="2828724771" sldId="2147483724"/>
          </pc:sldLayoutMkLst>
        </pc:sldLayoutChg>
      </pc:sldMasterChg>
    </pc:docChg>
  </pc:docChgLst>
  <pc:docChgLst>
    <pc:chgData name="Milan Kaiser" userId="979acb6baa92a53f" providerId="LiveId" clId="{DF5838B6-4766-4B1D-BB04-1976EE526E56}"/>
    <pc:docChg chg="custSel addSld modSld">
      <pc:chgData name="Milan Kaiser" userId="979acb6baa92a53f" providerId="LiveId" clId="{DF5838B6-4766-4B1D-BB04-1976EE526E56}" dt="2022-01-11T10:10:04.846" v="42" actId="20577"/>
      <pc:docMkLst>
        <pc:docMk/>
      </pc:docMkLst>
      <pc:sldChg chg="modSp mod">
        <pc:chgData name="Milan Kaiser" userId="979acb6baa92a53f" providerId="LiveId" clId="{DF5838B6-4766-4B1D-BB04-1976EE526E56}" dt="2022-01-11T10:10:04.846" v="42" actId="20577"/>
        <pc:sldMkLst>
          <pc:docMk/>
          <pc:sldMk cId="1358162422" sldId="298"/>
        </pc:sldMkLst>
        <pc:spChg chg="mod">
          <ac:chgData name="Milan Kaiser" userId="979acb6baa92a53f" providerId="LiveId" clId="{DF5838B6-4766-4B1D-BB04-1976EE526E56}" dt="2022-01-11T10:10:04.846" v="42" actId="20577"/>
          <ac:spMkLst>
            <pc:docMk/>
            <pc:sldMk cId="1358162422" sldId="298"/>
            <ac:spMk id="4" creationId="{00000000-0000-0000-0000-000000000000}"/>
          </ac:spMkLst>
        </pc:spChg>
      </pc:sldChg>
      <pc:sldChg chg="modSp mod">
        <pc:chgData name="Milan Kaiser" userId="979acb6baa92a53f" providerId="LiveId" clId="{DF5838B6-4766-4B1D-BB04-1976EE526E56}" dt="2022-01-10T14:49:02.238" v="6" actId="1036"/>
        <pc:sldMkLst>
          <pc:docMk/>
          <pc:sldMk cId="2050374249" sldId="327"/>
        </pc:sldMkLst>
        <pc:picChg chg="mod">
          <ac:chgData name="Milan Kaiser" userId="979acb6baa92a53f" providerId="LiveId" clId="{DF5838B6-4766-4B1D-BB04-1976EE526E56}" dt="2022-01-10T14:49:02.238" v="6" actId="1036"/>
          <ac:picMkLst>
            <pc:docMk/>
            <pc:sldMk cId="2050374249" sldId="327"/>
            <ac:picMk id="4" creationId="{52F4897D-C72E-4451-B4FD-6B3D307AA0FE}"/>
          </ac:picMkLst>
        </pc:picChg>
      </pc:sldChg>
      <pc:sldChg chg="modSp mod">
        <pc:chgData name="Milan Kaiser" userId="979acb6baa92a53f" providerId="LiveId" clId="{DF5838B6-4766-4B1D-BB04-1976EE526E56}" dt="2022-01-10T14:54:47.730" v="33" actId="14100"/>
        <pc:sldMkLst>
          <pc:docMk/>
          <pc:sldMk cId="314884049" sldId="330"/>
        </pc:sldMkLst>
        <pc:spChg chg="mod">
          <ac:chgData name="Milan Kaiser" userId="979acb6baa92a53f" providerId="LiveId" clId="{DF5838B6-4766-4B1D-BB04-1976EE526E56}" dt="2022-01-10T14:54:47.730" v="33" actId="14100"/>
          <ac:spMkLst>
            <pc:docMk/>
            <pc:sldMk cId="314884049" sldId="330"/>
            <ac:spMk id="4" creationId="{00000000-0000-0000-0000-000000000000}"/>
          </ac:spMkLst>
        </pc:spChg>
      </pc:sldChg>
      <pc:sldChg chg="addSp delSp modSp add mod">
        <pc:chgData name="Milan Kaiser" userId="979acb6baa92a53f" providerId="LiveId" clId="{DF5838B6-4766-4B1D-BB04-1976EE526E56}" dt="2022-01-11T09:30:48.612" v="40" actId="14100"/>
        <pc:sldMkLst>
          <pc:docMk/>
          <pc:sldMk cId="1553883736" sldId="331"/>
        </pc:sldMkLst>
        <pc:picChg chg="del">
          <ac:chgData name="Milan Kaiser" userId="979acb6baa92a53f" providerId="LiveId" clId="{DF5838B6-4766-4B1D-BB04-1976EE526E56}" dt="2022-01-11T09:30:31.420" v="35" actId="478"/>
          <ac:picMkLst>
            <pc:docMk/>
            <pc:sldMk cId="1553883736" sldId="331"/>
            <ac:picMk id="4" creationId="{52F4897D-C72E-4451-B4FD-6B3D307AA0FE}"/>
          </ac:picMkLst>
        </pc:picChg>
        <pc:picChg chg="add mod">
          <ac:chgData name="Milan Kaiser" userId="979acb6baa92a53f" providerId="LiveId" clId="{DF5838B6-4766-4B1D-BB04-1976EE526E56}" dt="2022-01-11T09:30:48.612" v="40" actId="14100"/>
          <ac:picMkLst>
            <pc:docMk/>
            <pc:sldMk cId="1553883736" sldId="331"/>
            <ac:picMk id="5" creationId="{999F63D9-08E5-4D5C-8934-216D78542366}"/>
          </ac:picMkLst>
        </pc:picChg>
      </pc:sldChg>
    </pc:docChg>
  </pc:docChgLst>
  <pc:docChgLst>
    <pc:chgData name="Daniel Spallek" userId="c14ffead684f50c5" providerId="Windows Live" clId="Web-{69DA5A1D-B78E-41CA-80AE-7560C57704E0}"/>
    <pc:docChg chg="modSld">
      <pc:chgData name="Daniel Spallek" userId="c14ffead684f50c5" providerId="Windows Live" clId="Web-{69DA5A1D-B78E-41CA-80AE-7560C57704E0}" dt="2022-01-11T09:04:02.715" v="2" actId="20577"/>
      <pc:docMkLst>
        <pc:docMk/>
      </pc:docMkLst>
      <pc:sldChg chg="modSp">
        <pc:chgData name="Daniel Spallek" userId="c14ffead684f50c5" providerId="Windows Live" clId="Web-{69DA5A1D-B78E-41CA-80AE-7560C57704E0}" dt="2022-01-11T09:04:02.715" v="2" actId="20577"/>
        <pc:sldMkLst>
          <pc:docMk/>
          <pc:sldMk cId="1358162422" sldId="298"/>
        </pc:sldMkLst>
        <pc:spChg chg="mod">
          <ac:chgData name="Daniel Spallek" userId="c14ffead684f50c5" providerId="Windows Live" clId="Web-{69DA5A1D-B78E-41CA-80AE-7560C57704E0}" dt="2022-01-11T09:04:02.715" v="2" actId="20577"/>
          <ac:spMkLst>
            <pc:docMk/>
            <pc:sldMk cId="1358162422" sldId="298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FC17-93E6-490C-BA88-13BABDA339A2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8D24-04BF-49A3-83D8-025C61F12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21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A104-041A-4B25-8694-F3A6990E4B32}" type="datetimeFigureOut">
              <a:rPr lang="de-DE" smtClean="0"/>
              <a:t>25.01.2022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1D5FA-A393-4060-959B-1B936A93D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0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822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95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87250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244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29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09755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3785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7641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5194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2222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05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058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4194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7462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89074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6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73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8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64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7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61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925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14502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464763" y="3616728"/>
            <a:ext cx="370800" cy="37067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812000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7027070" y="440691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47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65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7599763" y="3751645"/>
            <a:ext cx="100800" cy="10083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866128" y="4405462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867681" y="3785857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50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802313" y="1339850"/>
            <a:ext cx="3403471" cy="30781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12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811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041400"/>
            <a:ext cx="4011655" cy="35614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6268" y="1706759"/>
            <a:ext cx="3167320" cy="209530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Text Arial Regular</a:t>
            </a:r>
            <a:endParaRPr lang="de-DE" dirty="0"/>
          </a:p>
        </p:txBody>
      </p:sp>
      <p:sp>
        <p:nvSpPr>
          <p:cNvPr id="15" name="Ellipse 1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76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57150" y="-44450"/>
            <a:ext cx="9277350" cy="5264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7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mit Fließ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Ellipse 104"/>
          <p:cNvSpPr/>
          <p:nvPr userDrawn="1"/>
        </p:nvSpPr>
        <p:spPr>
          <a:xfrm>
            <a:off x="7533163" y="4300333"/>
            <a:ext cx="234000" cy="235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974813" y="4357941"/>
            <a:ext cx="118800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>
          <a:xfrm>
            <a:off x="8020054" y="3519976"/>
            <a:ext cx="547200" cy="548343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8299455" y="3520073"/>
            <a:ext cx="965512" cy="548282"/>
          </a:xfrm>
          <a:prstGeom prst="rect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4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764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/>
          <p:cNvSpPr/>
          <p:nvPr userDrawn="1"/>
        </p:nvSpPr>
        <p:spPr bwMode="black">
          <a:xfrm>
            <a:off x="3290707" y="676696"/>
            <a:ext cx="97200" cy="97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8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053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/>
          <p:cNvSpPr/>
          <p:nvPr userDrawn="1"/>
        </p:nvSpPr>
        <p:spPr bwMode="black">
          <a:xfrm>
            <a:off x="7366816" y="3518815"/>
            <a:ext cx="566694" cy="56649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129313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669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/>
          <p:cNvSpPr/>
          <p:nvPr userDrawn="1"/>
        </p:nvSpPr>
        <p:spPr bwMode="black">
          <a:xfrm>
            <a:off x="8243228" y="3779203"/>
            <a:ext cx="4577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206132" y="4358037"/>
            <a:ext cx="115200" cy="11519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47"/>
          <p:cNvCxnSpPr/>
          <p:nvPr userDrawn="1"/>
        </p:nvCxnSpPr>
        <p:spPr>
          <a:xfrm flipH="1">
            <a:off x="8263916" y="2573338"/>
            <a:ext cx="2197" cy="1849230"/>
          </a:xfrm>
          <a:prstGeom prst="line">
            <a:avLst/>
          </a:prstGeom>
          <a:ln w="3175">
            <a:solidFill>
              <a:srgbClr val="334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62" y="988129"/>
            <a:ext cx="4622355" cy="3536650"/>
          </a:xfrm>
          <a:prstGeom prst="rect">
            <a:avLst/>
          </a:prstGeom>
        </p:spPr>
      </p:pic>
      <p:sp>
        <p:nvSpPr>
          <p:cNvPr id="101" name="Ellipse 100"/>
          <p:cNvSpPr/>
          <p:nvPr userDrawn="1"/>
        </p:nvSpPr>
        <p:spPr bwMode="black">
          <a:xfrm>
            <a:off x="8259513" y="3177739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33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hteck 147"/>
          <p:cNvSpPr/>
          <p:nvPr userDrawn="1"/>
        </p:nvSpPr>
        <p:spPr>
          <a:xfrm rot="20403041">
            <a:off x="-656682" y="2217257"/>
            <a:ext cx="3640292" cy="3729858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>
          <a:xfrm rot="20403041">
            <a:off x="975314" y="1612848"/>
            <a:ext cx="3702902" cy="372985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5113871" y="4341553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 flipH="1">
            <a:off x="4786550" y="3401129"/>
            <a:ext cx="802800" cy="801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617763" y="2540938"/>
            <a:ext cx="64800" cy="6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7654009" y="25502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4159202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lipse 51"/>
          <p:cNvSpPr/>
          <p:nvPr userDrawn="1"/>
        </p:nvSpPr>
        <p:spPr bwMode="black">
          <a:xfrm>
            <a:off x="1429250" y="4355925"/>
            <a:ext cx="126000" cy="12417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1" y="1016794"/>
            <a:ext cx="4694039" cy="3079386"/>
          </a:xfrm>
          <a:prstGeom prst="rect">
            <a:avLst/>
          </a:prstGeom>
        </p:spPr>
      </p:pic>
      <p:sp>
        <p:nvSpPr>
          <p:cNvPr id="50" name="Ellipse 49"/>
          <p:cNvSpPr/>
          <p:nvPr userDrawn="1"/>
        </p:nvSpPr>
        <p:spPr bwMode="black">
          <a:xfrm>
            <a:off x="818278" y="571555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770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7" name="Ellipse 26"/>
          <p:cNvSpPr/>
          <p:nvPr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2" name="Ellipse 41"/>
          <p:cNvSpPr/>
          <p:nvPr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Ellipse 234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Ellipse 235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Ellipse 23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Ellipse 23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445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/>
          <p:cNvSpPr/>
          <p:nvPr userDrawn="1"/>
        </p:nvSpPr>
        <p:spPr>
          <a:xfrm>
            <a:off x="-124459" y="1646942"/>
            <a:ext cx="5702400" cy="570293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>
          <a:xfrm>
            <a:off x="7116446" y="2652047"/>
            <a:ext cx="1067434" cy="10681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Ellipse 141"/>
          <p:cNvSpPr/>
          <p:nvPr userDrawn="1"/>
        </p:nvSpPr>
        <p:spPr>
          <a:xfrm>
            <a:off x="7286846" y="1594485"/>
            <a:ext cx="726634" cy="72580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>
            <a:off x="6960413" y="4344375"/>
            <a:ext cx="147600" cy="14727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>
          <a:xfrm>
            <a:off x="6157050" y="2923123"/>
            <a:ext cx="525600" cy="52598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Ellipse 144"/>
          <p:cNvSpPr/>
          <p:nvPr userDrawn="1"/>
        </p:nvSpPr>
        <p:spPr>
          <a:xfrm flipH="1">
            <a:off x="6317250" y="370037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platzhalter 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404315" y="2650061"/>
            <a:ext cx="6293169" cy="322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54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98272" y="2188668"/>
            <a:ext cx="6293035" cy="45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Vielen Dank</a:t>
            </a:r>
          </a:p>
        </p:txBody>
      </p:sp>
      <p:sp>
        <p:nvSpPr>
          <p:cNvPr id="60" name="Fußzeilenplatzhalter 67"/>
          <p:cNvSpPr txBox="1">
            <a:spLocks/>
          </p:cNvSpPr>
          <p:nvPr userDrawn="1"/>
        </p:nvSpPr>
        <p:spPr>
          <a:xfrm>
            <a:off x="6674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766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3069" y="60281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85807" y="1690080"/>
            <a:ext cx="6248406" cy="211198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999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726718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425621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31656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1744442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78312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243735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9000" y="1717587"/>
            <a:ext cx="6265213" cy="270042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7824" y="600178"/>
            <a:ext cx="6276389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53147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19337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65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8580" y="-76200"/>
            <a:ext cx="9326880" cy="5334000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-711451" y="1627136"/>
            <a:ext cx="5382525" cy="4350871"/>
            <a:chOff x="-711451" y="1627136"/>
            <a:chExt cx="5382525" cy="4350871"/>
          </a:xfrm>
        </p:grpSpPr>
        <p:sp>
          <p:nvSpPr>
            <p:cNvPr id="173" name="Ellipse 172"/>
            <p:cNvSpPr/>
            <p:nvPr userDrawn="1"/>
          </p:nvSpPr>
          <p:spPr>
            <a:xfrm rot="20403041">
              <a:off x="968172" y="1627136"/>
              <a:ext cx="3702902" cy="3729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hteck 173"/>
            <p:cNvSpPr/>
            <p:nvPr userDrawn="1"/>
          </p:nvSpPr>
          <p:spPr>
            <a:xfrm rot="20403041">
              <a:off x="-711451" y="2248149"/>
              <a:ext cx="3640292" cy="3729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5" name="Ellipse 174"/>
          <p:cNvSpPr/>
          <p:nvPr userDrawn="1"/>
        </p:nvSpPr>
        <p:spPr bwMode="black">
          <a:xfrm>
            <a:off x="6978874" y="3746724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6330874" y="4329037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>
          <a:xfrm>
            <a:off x="3799238" y="566919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>
          <a:xfrm flipH="1">
            <a:off x="7275846" y="2817802"/>
            <a:ext cx="752400" cy="75297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>
          <a:xfrm>
            <a:off x="6196650" y="3578799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81" name="Grafik 8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19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808899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747268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3410" y="171210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71839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680239"/>
            <a:ext cx="3491774" cy="22342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7850" y="550750"/>
            <a:ext cx="6929816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11374275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9" name="Grafik 38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8" y="412408"/>
            <a:ext cx="2190475" cy="1251699"/>
          </a:xfrm>
          <a:prstGeom prst="rect">
            <a:avLst/>
          </a:prstGeom>
        </p:spPr>
      </p:pic>
      <p:pic>
        <p:nvPicPr>
          <p:cNvPr id="390" name="Grafik 3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4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61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689" y="120987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3427" y="1865948"/>
            <a:ext cx="6248406" cy="255206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289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3547819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65320" y="1710403"/>
            <a:ext cx="3800793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16778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5107507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05738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4235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llipse 95"/>
          <p:cNvSpPr/>
          <p:nvPr userDrawn="1"/>
        </p:nvSpPr>
        <p:spPr>
          <a:xfrm flipH="1">
            <a:off x="-775697" y="1422502"/>
            <a:ext cx="6134400" cy="613567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7" name="Gruppieren 96"/>
          <p:cNvGrpSpPr/>
          <p:nvPr userDrawn="1"/>
        </p:nvGrpSpPr>
        <p:grpSpPr>
          <a:xfrm rot="12165483">
            <a:off x="6903474" y="1635063"/>
            <a:ext cx="3387985" cy="2308205"/>
            <a:chOff x="-495300" y="2228850"/>
            <a:chExt cx="5848350" cy="3960000"/>
          </a:xfrm>
          <a:solidFill>
            <a:srgbClr val="009B91"/>
          </a:solidFill>
        </p:grpSpPr>
        <p:sp>
          <p:nvSpPr>
            <p:cNvPr id="100" name="Ellipse 99"/>
            <p:cNvSpPr/>
            <p:nvPr userDrawn="1"/>
          </p:nvSpPr>
          <p:spPr>
            <a:xfrm>
              <a:off x="1409700" y="2228850"/>
              <a:ext cx="3943350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7" name="Ellipse 106"/>
          <p:cNvSpPr/>
          <p:nvPr userDrawn="1"/>
        </p:nvSpPr>
        <p:spPr bwMode="black">
          <a:xfrm>
            <a:off x="5720071" y="4335771"/>
            <a:ext cx="164484" cy="164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09" name="Ellipse 108"/>
          <p:cNvSpPr/>
          <p:nvPr userDrawn="1"/>
        </p:nvSpPr>
        <p:spPr>
          <a:xfrm>
            <a:off x="5355913" y="3355410"/>
            <a:ext cx="892800" cy="89330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11" name="Ellipse 110"/>
          <p:cNvSpPr/>
          <p:nvPr userDrawn="1"/>
        </p:nvSpPr>
        <p:spPr>
          <a:xfrm>
            <a:off x="7427002" y="4195446"/>
            <a:ext cx="446322" cy="44513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7582454" y="3734354"/>
            <a:ext cx="135418" cy="135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599763" y="3135713"/>
            <a:ext cx="100800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54009" y="317874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8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3427126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698308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2324100"/>
            <a:ext cx="6269525" cy="20786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292964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pic>
        <p:nvPicPr>
          <p:cNvPr id="77" name="Grafik 7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68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9" y="1710403"/>
            <a:ext cx="3808900" cy="27076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5276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7459" y="187212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49042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866900"/>
            <a:ext cx="3166148" cy="20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59680" y="1209871"/>
            <a:ext cx="3206433" cy="6036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</a:t>
            </a:r>
          </a:p>
        </p:txBody>
      </p:sp>
    </p:spTree>
    <p:extLst>
      <p:ext uri="{BB962C8B-B14F-4D97-AF65-F5344CB8AC3E}">
        <p14:creationId xmlns:p14="http://schemas.microsoft.com/office/powerpoint/2010/main" val="7708678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864902" y="1328065"/>
            <a:ext cx="1247544" cy="13477"/>
            <a:chOff x="2250789" y="1485228"/>
            <a:chExt cx="1247544" cy="13477"/>
          </a:xfrm>
        </p:grpSpPr>
        <p:sp>
          <p:nvSpPr>
            <p:cNvPr id="94" name="Ellipse 93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/>
          <p:cNvGrpSpPr/>
          <p:nvPr userDrawn="1"/>
        </p:nvGrpSpPr>
        <p:grpSpPr>
          <a:xfrm>
            <a:off x="7018051" y="713703"/>
            <a:ext cx="1247544" cy="13477"/>
            <a:chOff x="2250789" y="1485228"/>
            <a:chExt cx="1247544" cy="13477"/>
          </a:xfrm>
        </p:grpSpPr>
        <p:sp>
          <p:nvSpPr>
            <p:cNvPr id="99" name="Ellipse 98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587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5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60960" y="-99060"/>
            <a:ext cx="9334500" cy="5356860"/>
          </a:xfrm>
          <a:prstGeom prst="rect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>
          <a:xfrm flipH="1">
            <a:off x="4214494" y="-859390"/>
            <a:ext cx="5628951" cy="562696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237915" y="4314247"/>
            <a:ext cx="201600" cy="19968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3809600" y="577697"/>
            <a:ext cx="295200" cy="29607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5" name="Grafik 16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5" y="410033"/>
            <a:ext cx="2190471" cy="1251697"/>
          </a:xfrm>
          <a:prstGeom prst="rect">
            <a:avLst/>
          </a:prstGeom>
        </p:spPr>
      </p:pic>
      <p:pic>
        <p:nvPicPr>
          <p:cNvPr id="166" name="Grafik 16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5" y="409362"/>
            <a:ext cx="1242200" cy="1242200"/>
          </a:xfrm>
          <a:prstGeom prst="rect">
            <a:avLst/>
          </a:prstGeom>
        </p:spPr>
      </p:pic>
      <p:sp>
        <p:nvSpPr>
          <p:cNvPr id="93" name="Ellipse 92"/>
          <p:cNvSpPr/>
          <p:nvPr userDrawn="1"/>
        </p:nvSpPr>
        <p:spPr bwMode="black">
          <a:xfrm>
            <a:off x="519094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580486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38875" y="3177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6422898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7038875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5806920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22898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38875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>
          <a:xfrm flipH="1">
            <a:off x="5080633" y="2488236"/>
            <a:ext cx="2675658" cy="262669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6348345" y="4349437"/>
            <a:ext cx="138051" cy="1380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>
          <a:xfrm>
            <a:off x="5533846" y="2915886"/>
            <a:ext cx="540000" cy="54018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6989746" y="3136297"/>
            <a:ext cx="85550" cy="855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7002439" y="4387912"/>
            <a:ext cx="64570" cy="64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945200" y="3715051"/>
            <a:ext cx="175403" cy="1754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1" name="Gerade Verbindung 160"/>
          <p:cNvCxnSpPr/>
          <p:nvPr userDrawn="1"/>
        </p:nvCxnSpPr>
        <p:spPr>
          <a:xfrm>
            <a:off x="7031089" y="2573338"/>
            <a:ext cx="0" cy="18493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333272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25.01.2022</a:t>
            </a:fld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21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20460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059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/>
          <p:cNvGrpSpPr/>
          <p:nvPr userDrawn="1"/>
        </p:nvGrpSpPr>
        <p:grpSpPr>
          <a:xfrm rot="20403041">
            <a:off x="-878508" y="2017604"/>
            <a:ext cx="4434951" cy="2976638"/>
            <a:chOff x="-495300" y="2228850"/>
            <a:chExt cx="5804879" cy="3962873"/>
          </a:xfrm>
          <a:solidFill>
            <a:srgbClr val="D9E5EC"/>
          </a:solidFill>
        </p:grpSpPr>
        <p:sp>
          <p:nvSpPr>
            <p:cNvPr id="99" name="Ellipse 98"/>
            <p:cNvSpPr/>
            <p:nvPr userDrawn="1"/>
          </p:nvSpPr>
          <p:spPr>
            <a:xfrm>
              <a:off x="1417455" y="2231720"/>
              <a:ext cx="3892124" cy="3960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2" name="Fußzeilenplatzhalter 67"/>
          <p:cNvSpPr txBox="1">
            <a:spLocks/>
          </p:cNvSpPr>
          <p:nvPr userDrawn="1"/>
        </p:nvSpPr>
        <p:spPr>
          <a:xfrm>
            <a:off x="7466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200467" y="446575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242" name="Ellipse 241"/>
          <p:cNvSpPr/>
          <p:nvPr userDrawn="1"/>
        </p:nvSpPr>
        <p:spPr bwMode="black">
          <a:xfrm>
            <a:off x="7663533" y="38080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13871" y="4343934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>
          <a:xfrm flipH="1">
            <a:off x="5478115" y="3478241"/>
            <a:ext cx="648396" cy="6476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</a:t>
            </a:r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64897" y="381008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80"/>
          <p:cNvCxnSpPr>
            <a:endCxn id="139" idx="6"/>
          </p:cNvCxnSpPr>
          <p:nvPr userDrawn="1"/>
        </p:nvCxnSpPr>
        <p:spPr>
          <a:xfrm flipV="1">
            <a:off x="3949953" y="3799736"/>
            <a:ext cx="4321336" cy="1467"/>
          </a:xfrm>
          <a:prstGeom prst="line">
            <a:avLst/>
          </a:prstGeom>
          <a:ln w="3175">
            <a:solidFill>
              <a:srgbClr val="009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5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63728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7" name="Ellipse 66"/>
          <p:cNvSpPr/>
          <p:nvPr userDrawn="1"/>
        </p:nvSpPr>
        <p:spPr>
          <a:xfrm flipH="1">
            <a:off x="6317250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>
          <a:xfrm>
            <a:off x="7214563" y="3366294"/>
            <a:ext cx="871200" cy="87153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57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94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0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4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49" r:id="rId2"/>
    <p:sldLayoutId id="2147483700" r:id="rId3"/>
    <p:sldLayoutId id="2147483698" r:id="rId4"/>
    <p:sldLayoutId id="2147483692" r:id="rId5"/>
    <p:sldLayoutId id="2147483699" r:id="rId6"/>
    <p:sldLayoutId id="2147483659" r:id="rId7"/>
    <p:sldLayoutId id="2147483701" r:id="rId8"/>
    <p:sldLayoutId id="2147483705" r:id="rId9"/>
    <p:sldLayoutId id="2147483658" r:id="rId10"/>
    <p:sldLayoutId id="2147483673" r:id="rId11"/>
    <p:sldLayoutId id="2147483674" r:id="rId12"/>
    <p:sldLayoutId id="2147483652" r:id="rId13"/>
    <p:sldLayoutId id="2147483661" r:id="rId14"/>
    <p:sldLayoutId id="2147483660" r:id="rId15"/>
    <p:sldLayoutId id="2147483657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5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1" r:id="rId2"/>
    <p:sldLayoutId id="2147483702" r:id="rId3"/>
    <p:sldLayoutId id="2147483693" r:id="rId4"/>
    <p:sldLayoutId id="2147483703" r:id="rId5"/>
    <p:sldLayoutId id="2147483675" r:id="rId6"/>
    <p:sldLayoutId id="2147483667" r:id="rId7"/>
    <p:sldLayoutId id="2147483664" r:id="rId8"/>
    <p:sldLayoutId id="2147483670" r:id="rId9"/>
    <p:sldLayoutId id="2147483704" r:id="rId10"/>
    <p:sldLayoutId id="2147483666" r:id="rId11"/>
    <p:sldLayoutId id="214748372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25.01.2022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8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1.pn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692150" y="2121723"/>
            <a:ext cx="8262257" cy="1310849"/>
          </a:xfrm>
        </p:spPr>
        <p:txBody>
          <a:bodyPr/>
          <a:lstStyle/>
          <a:p>
            <a:pPr algn="ctr"/>
            <a:r>
              <a:rPr lang="de-DE" sz="2400" dirty="0"/>
              <a:t>Präsentation Bildgebende Optische Systeme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75C215-6F74-4276-9E21-31CFF0416D66}"/>
              </a:ext>
            </a:extLst>
          </p:cNvPr>
          <p:cNvSpPr txBox="1"/>
          <p:nvPr/>
        </p:nvSpPr>
        <p:spPr>
          <a:xfrm>
            <a:off x="1031060" y="2924740"/>
            <a:ext cx="2541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1025"/>
            <a:r>
              <a:rPr lang="de-DE" sz="1200" dirty="0"/>
              <a:t>Team 6</a:t>
            </a:r>
          </a:p>
          <a:p>
            <a:pPr defTabSz="581025"/>
            <a:endParaRPr lang="de-DE" sz="1200" dirty="0"/>
          </a:p>
          <a:p>
            <a:pPr defTabSz="581025"/>
            <a:r>
              <a:rPr lang="de-DE" sz="1200" dirty="0"/>
              <a:t>Milan Kaiser (MME)</a:t>
            </a:r>
            <a:br>
              <a:rPr lang="de-DE" sz="1200" dirty="0"/>
            </a:br>
            <a:r>
              <a:rPr lang="de-DE" sz="1200" dirty="0"/>
              <a:t>Ruwen Kohm (MME)</a:t>
            </a:r>
          </a:p>
          <a:p>
            <a:pPr defTabSz="581025"/>
            <a:r>
              <a:rPr lang="de-DE" sz="1200" dirty="0"/>
              <a:t>Christian Schmeisser (MSI)</a:t>
            </a:r>
          </a:p>
        </p:txBody>
      </p:sp>
    </p:spTree>
    <p:extLst>
      <p:ext uri="{BB962C8B-B14F-4D97-AF65-F5344CB8AC3E}">
        <p14:creationId xmlns:p14="http://schemas.microsoft.com/office/powerpoint/2010/main" val="318047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Kameracharakterisierung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Sensitivität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A1D058-0270-4E8F-AE33-45DFDF907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" t="5787" r="7091"/>
          <a:stretch/>
        </p:blipFill>
        <p:spPr>
          <a:xfrm>
            <a:off x="1857690" y="1099481"/>
            <a:ext cx="4967653" cy="3853743"/>
          </a:xfrm>
          <a:prstGeom prst="rect">
            <a:avLst/>
          </a:prstGeom>
        </p:spPr>
      </p:pic>
      <p:sp>
        <p:nvSpPr>
          <p:cNvPr id="16" name="Rechteck 15">
            <a:extLst>
              <a:ext uri="{FF2B5EF4-FFF2-40B4-BE49-F238E27FC236}">
                <a16:creationId xmlns:a16="http://schemas.microsoft.com/office/drawing/2014/main" id="{BED75384-909E-45C6-B33C-82BC399B87FB}"/>
              </a:ext>
            </a:extLst>
          </p:cNvPr>
          <p:cNvSpPr/>
          <p:nvPr/>
        </p:nvSpPr>
        <p:spPr>
          <a:xfrm>
            <a:off x="4637314" y="1099481"/>
            <a:ext cx="836023" cy="2220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34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Kameracharakterisierung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Photonentransfer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/>
              <p:nvPr/>
            </p:nvSpPr>
            <p:spPr>
              <a:xfrm>
                <a:off x="4169566" y="1717294"/>
                <a:ext cx="5375029" cy="11699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dirty="0"/>
                  <a:t>Beleuchtungsstärke: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=5.72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b="0" dirty="0"/>
                  <a:t>Responsivität:           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=0.00083</m:t>
                    </m:r>
                  </m:oMath>
                </a14:m>
                <a:endParaRPr lang="de-DE" sz="1200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dirty="0"/>
                  <a:t>Kameraverstärkung: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   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=0.09</m:t>
                    </m:r>
                  </m:oMath>
                </a14:m>
                <a:r>
                  <a:rPr lang="de-DE" sz="1200" dirty="0"/>
                  <a:t>  </a:t>
                </a:r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dirty="0"/>
                  <a:t>Dunkelsignal:               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bSup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=45.97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𝐷</m:t>
                    </m:r>
                    <m:sSup>
                      <m:sSup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de-DE" sz="1200" dirty="0"/>
              </a:p>
              <a:p>
                <a:pPr marL="171450" indent="-171450">
                  <a:buFont typeface="Wingdings" panose="05000000000000000000" pitchFamily="2" charset="2"/>
                  <a:buChar char="§"/>
                </a:pPr>
                <a:r>
                  <a:rPr lang="de-DE" sz="1200" dirty="0"/>
                  <a:t>Quanteneffizienz:     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    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=0.91%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bei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475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de-DE" sz="1200" dirty="0"/>
              </a:p>
            </p:txBody>
          </p:sp>
        </mc:Choice>
        <mc:Fallback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9566" y="1717294"/>
                <a:ext cx="5375029" cy="11699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B9C87E2C-A8CF-4525-9F83-6A71926C53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280" r="8479"/>
          <a:stretch/>
        </p:blipFill>
        <p:spPr>
          <a:xfrm>
            <a:off x="313430" y="1509214"/>
            <a:ext cx="3577989" cy="2794313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5D335390-BF88-413C-ACE4-04FFA3FC2A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9565" y="2939867"/>
            <a:ext cx="3003425" cy="1677853"/>
          </a:xfrm>
          <a:prstGeom prst="rect">
            <a:avLst/>
          </a:prstGeom>
        </p:spPr>
      </p:pic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5EA9010D-1FAF-408B-950A-D258AFAA237E}"/>
              </a:ext>
            </a:extLst>
          </p:cNvPr>
          <p:cNvGrpSpPr/>
          <p:nvPr/>
        </p:nvGrpSpPr>
        <p:grpSpPr>
          <a:xfrm>
            <a:off x="5823901" y="1591995"/>
            <a:ext cx="4329343" cy="445596"/>
            <a:chOff x="3511776" y="3742796"/>
            <a:chExt cx="4329343" cy="445596"/>
          </a:xfrm>
        </p:grpSpPr>
        <p:sp>
          <p:nvSpPr>
            <p:cNvPr id="6" name="Rechteck: abgerundete Ecken 5">
              <a:extLst>
                <a:ext uri="{FF2B5EF4-FFF2-40B4-BE49-F238E27FC236}">
                  <a16:creationId xmlns:a16="http://schemas.microsoft.com/office/drawing/2014/main" id="{B7876C75-9C29-40A0-950D-DA23254EF6ED}"/>
                </a:ext>
              </a:extLst>
            </p:cNvPr>
            <p:cNvSpPr/>
            <p:nvPr/>
          </p:nvSpPr>
          <p:spPr>
            <a:xfrm>
              <a:off x="3511776" y="3920732"/>
              <a:ext cx="1148005" cy="267660"/>
            </a:xfrm>
            <a:prstGeom prst="roundRect">
              <a:avLst/>
            </a:prstGeom>
            <a:noFill/>
            <a:ln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8" name="Gerade Verbindung mit Pfeil 7">
              <a:extLst>
                <a:ext uri="{FF2B5EF4-FFF2-40B4-BE49-F238E27FC236}">
                  <a16:creationId xmlns:a16="http://schemas.microsoft.com/office/drawing/2014/main" id="{53C554A8-D4AC-4188-8244-B73A67F6DB93}"/>
                </a:ext>
              </a:extLst>
            </p:cNvPr>
            <p:cNvCxnSpPr>
              <a:cxnSpLocks/>
              <a:stCxn id="10" idx="1"/>
            </p:cNvCxnSpPr>
            <p:nvPr/>
          </p:nvCxnSpPr>
          <p:spPr>
            <a:xfrm flipH="1">
              <a:off x="4738865" y="3930572"/>
              <a:ext cx="472520" cy="87448"/>
            </a:xfrm>
            <a:prstGeom prst="straightConnector1">
              <a:avLst/>
            </a:prstGeom>
            <a:ln w="19050">
              <a:solidFill>
                <a:srgbClr val="FFC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feld 9">
              <a:extLst>
                <a:ext uri="{FF2B5EF4-FFF2-40B4-BE49-F238E27FC236}">
                  <a16:creationId xmlns:a16="http://schemas.microsoft.com/office/drawing/2014/main" id="{C3C9E775-1DF1-4C2A-A9C5-A1B25D5697BB}"/>
                </a:ext>
              </a:extLst>
            </p:cNvPr>
            <p:cNvSpPr txBox="1"/>
            <p:nvPr/>
          </p:nvSpPr>
          <p:spPr>
            <a:xfrm>
              <a:off x="5211385" y="3742796"/>
              <a:ext cx="2629734" cy="3755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de-DE" sz="1400" dirty="0">
                  <a:solidFill>
                    <a:srgbClr val="FFC000"/>
                  </a:solidFill>
                </a:rPr>
                <a:t>Sensorproblem</a:t>
              </a:r>
              <a:endParaRPr lang="de-DE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989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3FE4BB51-665A-4D95-8CD7-F9C04DA9A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7466"/>
          <a:stretch/>
        </p:blipFill>
        <p:spPr>
          <a:xfrm>
            <a:off x="678180" y="1321500"/>
            <a:ext cx="5038258" cy="358578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Kameracharakterisierung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SNR-Kurve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/>
              <p:nvPr/>
            </p:nvSpPr>
            <p:spPr>
              <a:xfrm>
                <a:off x="5646419" y="1527002"/>
                <a:ext cx="3619501" cy="740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Dynamikbereich: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=51.90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func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19" y="1527002"/>
                <a:ext cx="3619501" cy="740716"/>
              </a:xfrm>
              <a:prstGeom prst="rect">
                <a:avLst/>
              </a:prstGeom>
              <a:blipFill>
                <a:blip r:embed="rId4"/>
                <a:stretch>
                  <a:fillRect l="-505" t="-8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946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Räumliche Inhomogenität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Dark Signal Non-</a:t>
            </a:r>
            <a:r>
              <a:rPr lang="de-DE" sz="1400" dirty="0" err="1"/>
              <a:t>Uniformity</a:t>
            </a:r>
            <a:endParaRPr lang="de-DE" sz="1400" dirty="0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57EF066-FEDE-4F25-9F5F-D87357EAB53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00" y="0"/>
            <a:ext cx="1905600" cy="14292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DC2DCEA-2BD9-4A02-B4C7-510A52BEC85A}"/>
              </a:ext>
            </a:extLst>
          </p:cNvPr>
          <p:cNvSpPr/>
          <p:nvPr/>
        </p:nvSpPr>
        <p:spPr>
          <a:xfrm>
            <a:off x="2817019" y="1644650"/>
            <a:ext cx="431800" cy="14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375C2AD-54E4-4C6A-B9B2-B964EB19AB35}"/>
              </a:ext>
            </a:extLst>
          </p:cNvPr>
          <p:cNvSpPr/>
          <p:nvPr/>
        </p:nvSpPr>
        <p:spPr>
          <a:xfrm>
            <a:off x="6397262" y="1691488"/>
            <a:ext cx="517887" cy="169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91448AC-17C8-43D5-80C1-7283F417096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37" t="5317" r="8744" b="3964"/>
          <a:stretch/>
        </p:blipFill>
        <p:spPr>
          <a:xfrm>
            <a:off x="14234" y="1407973"/>
            <a:ext cx="4514323" cy="28800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BDC6DCD-B345-4F98-8B04-7CA312F25290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4" t="4151" r="8523" b="4216"/>
          <a:stretch/>
        </p:blipFill>
        <p:spPr>
          <a:xfrm>
            <a:off x="4572000" y="1407973"/>
            <a:ext cx="4471481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73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Elektronik, Anzeige, Screenshot enthält.&#10;&#10;Automatisch generierte Beschreibung">
            <a:extLst>
              <a:ext uri="{FF2B5EF4-FFF2-40B4-BE49-F238E27FC236}">
                <a16:creationId xmlns:a16="http://schemas.microsoft.com/office/drawing/2014/main" id="{5EAA1A16-1EC8-464B-91E8-E881B0F66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66" y="0"/>
            <a:ext cx="1905960" cy="142947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Räumliche Inhomogenität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 err="1"/>
              <a:t>Photo</a:t>
            </a:r>
            <a:r>
              <a:rPr lang="de-DE" sz="1400" dirty="0"/>
              <a:t> Response Non-</a:t>
            </a:r>
            <a:r>
              <a:rPr lang="de-DE" sz="1400" dirty="0" err="1"/>
              <a:t>Uniformity</a:t>
            </a:r>
            <a:endParaRPr lang="de-DE" sz="140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AF31B8-E90F-4389-AD0E-8750768085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853" y="-1491953"/>
            <a:ext cx="1905600" cy="1429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D37261B1-AE23-4253-BDF1-C33237160F1C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56" t="4590" r="8528" b="4016"/>
          <a:stretch/>
        </p:blipFill>
        <p:spPr>
          <a:xfrm>
            <a:off x="34920" y="1464178"/>
            <a:ext cx="4425162" cy="2840844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FDFC99C8-0EF3-4C27-B9AD-2641B4EE4667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39" t="5022" r="8344" b="4141"/>
          <a:stretch/>
        </p:blipFill>
        <p:spPr>
          <a:xfrm>
            <a:off x="4636024" y="1464178"/>
            <a:ext cx="4473056" cy="28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775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Räumliche Inhomogenität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Defektpixel im Dunkelbild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917DF6-EBDC-42C7-8B5B-6B1D2F97577C}"/>
              </a:ext>
            </a:extLst>
          </p:cNvPr>
          <p:cNvSpPr/>
          <p:nvPr/>
        </p:nvSpPr>
        <p:spPr>
          <a:xfrm>
            <a:off x="7458793" y="1494113"/>
            <a:ext cx="510540" cy="146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0E12E6-B847-4B3A-B9B6-4FC04259B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32" y="1350044"/>
            <a:ext cx="3681703" cy="276127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09652EA-DDFA-44B0-A4EB-2C867E778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94113"/>
            <a:ext cx="3401727" cy="255129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76351D3-7A98-4EE5-AE2E-FCCA3EE9ED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4167" r="18534"/>
          <a:stretch/>
        </p:blipFill>
        <p:spPr>
          <a:xfrm>
            <a:off x="7650781" y="670496"/>
            <a:ext cx="1356360" cy="1376311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8E3E54-540C-4131-BFAA-9ACAA2BC557E}"/>
              </a:ext>
            </a:extLst>
          </p:cNvPr>
          <p:cNvCxnSpPr>
            <a:cxnSpLocks/>
          </p:cNvCxnSpPr>
          <p:nvPr/>
        </p:nvCxnSpPr>
        <p:spPr>
          <a:xfrm flipV="1">
            <a:off x="5753100" y="776289"/>
            <a:ext cx="2110978" cy="1714499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850CBDC-8278-49F0-B5DB-40B42A750F55}"/>
              </a:ext>
            </a:extLst>
          </p:cNvPr>
          <p:cNvCxnSpPr>
            <a:cxnSpLocks/>
          </p:cNvCxnSpPr>
          <p:nvPr/>
        </p:nvCxnSpPr>
        <p:spPr>
          <a:xfrm flipV="1">
            <a:off x="5753100" y="1878807"/>
            <a:ext cx="3221831" cy="631032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14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port, Sportwettkampf enthält.&#10;&#10;Automatisch generierte Beschreibung">
            <a:extLst>
              <a:ext uri="{FF2B5EF4-FFF2-40B4-BE49-F238E27FC236}">
                <a16:creationId xmlns:a16="http://schemas.microsoft.com/office/drawing/2014/main" id="{45ED5441-5071-4879-B0CD-82BE22FA07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6330" r="17363"/>
          <a:stretch/>
        </p:blipFill>
        <p:spPr>
          <a:xfrm>
            <a:off x="7574680" y="439350"/>
            <a:ext cx="1512170" cy="14071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0651DC-F8FF-48BA-A018-24564BE53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1" r="7562"/>
          <a:stretch/>
        </p:blipFill>
        <p:spPr>
          <a:xfrm>
            <a:off x="3984272" y="1495197"/>
            <a:ext cx="3403200" cy="255240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Räumliche Inhomogenität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Defektpixel im </a:t>
            </a:r>
            <a:r>
              <a:rPr lang="de-DE" sz="1400" dirty="0" err="1"/>
              <a:t>Hellbild</a:t>
            </a:r>
            <a:endParaRPr lang="de-DE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8E3E54-540C-4131-BFAA-9ACAA2BC557E}"/>
              </a:ext>
            </a:extLst>
          </p:cNvPr>
          <p:cNvCxnSpPr>
            <a:cxnSpLocks/>
          </p:cNvCxnSpPr>
          <p:nvPr/>
        </p:nvCxnSpPr>
        <p:spPr>
          <a:xfrm flipV="1">
            <a:off x="5338763" y="516375"/>
            <a:ext cx="2505075" cy="2395895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850CBDC-8278-49F0-B5DB-40B42A750F55}"/>
              </a:ext>
            </a:extLst>
          </p:cNvPr>
          <p:cNvCxnSpPr>
            <a:cxnSpLocks/>
          </p:cNvCxnSpPr>
          <p:nvPr/>
        </p:nvCxnSpPr>
        <p:spPr>
          <a:xfrm flipV="1">
            <a:off x="5359400" y="1714322"/>
            <a:ext cx="3727450" cy="1228903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0DE3E21-3B4E-4F9F-911C-82D0880E1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2" y="1464178"/>
            <a:ext cx="3403200" cy="25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28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Testcharts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C8C54D-8477-4DFE-BD71-0F8D270DC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/>
          <a:stretch/>
        </p:blipFill>
        <p:spPr>
          <a:xfrm>
            <a:off x="676130" y="1677750"/>
            <a:ext cx="3837028" cy="20002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8BBBBA-445B-42E7-AA6F-6FB905C556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6"/>
          <a:stretch/>
        </p:blipFill>
        <p:spPr>
          <a:xfrm>
            <a:off x="4827508" y="1676400"/>
            <a:ext cx="3810419" cy="20016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42904B2-33D0-485F-ACDB-6BCBE8CD60AA}"/>
              </a:ext>
            </a:extLst>
          </p:cNvPr>
          <p:cNvSpPr txBox="1"/>
          <p:nvPr/>
        </p:nvSpPr>
        <p:spPr>
          <a:xfrm>
            <a:off x="506073" y="13297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i="1" dirty="0"/>
              <a:t>Unkalibriert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59D436-9009-4C19-B2D6-77C3E5BE2C61}"/>
              </a:ext>
            </a:extLst>
          </p:cNvPr>
          <p:cNvSpPr txBox="1"/>
          <p:nvPr/>
        </p:nvSpPr>
        <p:spPr>
          <a:xfrm>
            <a:off x="4446717" y="130804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i="1" dirty="0"/>
              <a:t>Kalibriert</a:t>
            </a:r>
          </a:p>
        </p:txBody>
      </p:sp>
    </p:spTree>
    <p:extLst>
      <p:ext uri="{BB962C8B-B14F-4D97-AF65-F5344CB8AC3E}">
        <p14:creationId xmlns:p14="http://schemas.microsoft.com/office/powerpoint/2010/main" val="17730721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5850162" cy="451472"/>
          </a:xfrm>
        </p:spPr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99583C1-DD31-4750-AFE2-F02A0C237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Bierkastenfüllstandserfassungssystem</a:t>
            </a:r>
            <a:r>
              <a:rPr lang="de-DE" dirty="0"/>
              <a:t> (</a:t>
            </a:r>
            <a:r>
              <a:rPr lang="de-DE" dirty="0" err="1"/>
              <a:t>BFES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52265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Zielsetzung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A2BEA2D7-4F93-42BC-AFDB-09AC6F47C891}"/>
              </a:ext>
            </a:extLst>
          </p:cNvPr>
          <p:cNvSpPr txBox="1">
            <a:spLocks/>
          </p:cNvSpPr>
          <p:nvPr/>
        </p:nvSpPr>
        <p:spPr>
          <a:xfrm>
            <a:off x="760205" y="1426654"/>
            <a:ext cx="7079558" cy="31656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+mn-lt"/>
              </a:rPr>
              <a:t>Anzahl voller Flaschen in Kasten soll bestimmt werden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+mn-lt"/>
              </a:rPr>
              <a:t>Mobiler Aufbau soll möglich sein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+mn-lt"/>
              </a:rPr>
              <a:t>Automatischer Alarm bei Unterschreitung von Grenzwert</a:t>
            </a:r>
          </a:p>
          <a:p>
            <a:endParaRPr lang="de-DE" dirty="0">
              <a:latin typeface="+mn-lt"/>
            </a:endParaRPr>
          </a:p>
          <a:p>
            <a:endParaRPr lang="de-DE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546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Verwendete Hardware</a:t>
            </a:r>
          </a:p>
          <a:p>
            <a:r>
              <a:rPr lang="de-DE" dirty="0"/>
              <a:t>MTF - Messung</a:t>
            </a:r>
          </a:p>
          <a:p>
            <a:r>
              <a:rPr lang="de-DE" dirty="0"/>
              <a:t>Radiometrische Kalibrierung</a:t>
            </a:r>
          </a:p>
          <a:p>
            <a:r>
              <a:rPr lang="de-DE" dirty="0"/>
              <a:t>Inspektionsaufgabe</a:t>
            </a:r>
          </a:p>
        </p:txBody>
      </p:sp>
    </p:spTree>
    <p:extLst>
      <p:ext uri="{BB962C8B-B14F-4D97-AF65-F5344CB8AC3E}">
        <p14:creationId xmlns:p14="http://schemas.microsoft.com/office/powerpoint/2010/main" val="65021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Hardwareauslegung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</p:spPr>
            <p:txBody>
              <a:bodyPr lIns="91440" tIns="45720" rIns="91440" bIns="45720" anchor="t">
                <a:norm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>
                    <a:latin typeface="+mn-lt"/>
                  </a:rPr>
                  <a:t>Gegenstandsgröße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=400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>
                    <a:latin typeface="+mn-lt"/>
                  </a:rPr>
                  <a:t>Detailgröße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=30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r>
                  <a:rPr lang="de-DE" b="1" dirty="0">
                    <a:latin typeface="+mn-lt"/>
                  </a:rPr>
                  <a:t>Mindestanforderungen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/>
                  <a:t>Pixelanzahl Seite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60∗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60∗400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=800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de-DE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sz="1400" dirty="0">
                    <a:latin typeface="+mn-lt"/>
                  </a:rPr>
                  <a:t>C-</a:t>
                </a:r>
                <a:r>
                  <a:rPr lang="de-DE" sz="1400" dirty="0" err="1">
                    <a:latin typeface="+mn-lt"/>
                  </a:rPr>
                  <a:t>Mountkamera</a:t>
                </a:r>
                <a:r>
                  <a:rPr lang="de-DE" sz="1400" dirty="0">
                    <a:latin typeface="+mn-lt"/>
                  </a:rPr>
                  <a:t> Sensorgröße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=36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24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sz="1400" b="0" dirty="0">
                    <a:latin typeface="+mn-lt"/>
                  </a:rPr>
                </a:br>
                <a:r>
                  <a:rPr lang="de-DE" sz="1400" b="0" dirty="0">
                    <a:latin typeface="+mn-lt"/>
                  </a:rPr>
                  <a:t>-&gt; </a:t>
                </a:r>
                <a:r>
                  <a:rPr lang="de-DE" sz="1400" dirty="0">
                    <a:latin typeface="+mn-lt"/>
                  </a:rPr>
                  <a:t>Pixelgröße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=45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Pix</a:t>
                </a:r>
                <a:r>
                  <a:rPr lang="de-DE" dirty="0">
                    <a:latin typeface="+mn-lt"/>
                  </a:rPr>
                  <a:t>elanzahl Seite 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=532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</p:txBody>
          </p:sp>
        </mc:Choice>
        <mc:Fallback xmlns="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  <a:blipFill>
                <a:blip r:embed="rId3"/>
                <a:stretch>
                  <a:fillRect l="-517" t="-5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13FCB8-E8E0-4777-BBBD-BEB1AE6B1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6171"/>
          <a:stretch/>
        </p:blipFill>
        <p:spPr bwMode="auto">
          <a:xfrm>
            <a:off x="6144274" y="729319"/>
            <a:ext cx="2776072" cy="34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492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Hardwareauslegung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</p:spPr>
            <p:txBody>
              <a:bodyPr lIns="91440" tIns="45720" rIns="91440" bIns="45720" anchor="t">
                <a:norm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>
                    <a:latin typeface="+mn-lt"/>
                  </a:rPr>
                  <a:t>Auswahl Kamera: UI-</a:t>
                </a:r>
                <a:r>
                  <a:rPr lang="de-DE" b="1" dirty="0" err="1">
                    <a:latin typeface="+mn-lt"/>
                  </a:rPr>
                  <a:t>3136LE</a:t>
                </a:r>
                <a:r>
                  <a:rPr lang="de-DE" b="1" dirty="0">
                    <a:latin typeface="+mn-lt"/>
                  </a:rPr>
                  <a:t>-M-GL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808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∗606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=4,80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Abbildungsmaßstab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60∗4,80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=9,6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Gegenstandsweite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=3∗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𝐵𝑖𝑒𝑟𝑓𝑙𝑎𝑠𝑐h𝑒𝑛h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h𝑒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=700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>
                    <a:latin typeface="+mn-lt"/>
                  </a:rPr>
                  <a:t>Bildweite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=700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∗9,6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=6,72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Brennweite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=6,65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algn="l"/>
                <a:r>
                  <a:rPr lang="de-DE" b="1" dirty="0">
                    <a:latin typeface="+mn-lt"/>
                  </a:rPr>
                  <a:t>Auswahl</a:t>
                </a:r>
                <a:r>
                  <a:rPr lang="de-DE" b="0" dirty="0">
                    <a:latin typeface="+mn-lt"/>
                  </a:rPr>
                  <a:t> </a:t>
                </a:r>
                <a:r>
                  <a:rPr lang="de-DE" b="1" dirty="0">
                    <a:latin typeface="+mn-lt"/>
                  </a:rPr>
                  <a:t>Objektiv: </a:t>
                </a:r>
                <a:r>
                  <a:rPr lang="en-GB" sz="1600" b="1" i="0" dirty="0" err="1">
                    <a:effectLst/>
                    <a:latin typeface="+mn-lt"/>
                  </a:rPr>
                  <a:t>SWIR</a:t>
                </a:r>
                <a:r>
                  <a:rPr lang="en-GB" sz="1600" b="1" i="0" dirty="0">
                    <a:effectLst/>
                    <a:latin typeface="+mn-lt"/>
                  </a:rPr>
                  <a:t> </a:t>
                </a:r>
                <a:r>
                  <a:rPr lang="en-GB" sz="1600" b="1" i="0" dirty="0" err="1">
                    <a:effectLst/>
                    <a:latin typeface="+mn-lt"/>
                  </a:rPr>
                  <a:t>H0514-VSW</a:t>
                </a:r>
                <a:endParaRPr lang="en-GB" sz="1600" b="1" i="0" dirty="0">
                  <a:effectLst/>
                  <a:latin typeface="+mn-lt"/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600" b="0" i="1" smtClean="0">
                        <a:effectLst/>
                        <a:latin typeface="Cambria Math" panose="02040503050406030204" pitchFamily="18" charset="0"/>
                      </a:rPr>
                      <m:t>=5</m:t>
                    </m:r>
                    <m:r>
                      <a:rPr lang="de-DE" sz="1600" b="0" i="1" smtClean="0">
                        <a:effectLst/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GB" sz="1600" i="0" dirty="0">
                  <a:effectLst/>
                  <a:latin typeface="+mn-lt"/>
                </a:endParaRPr>
              </a:p>
              <a:p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</p:txBody>
          </p:sp>
        </mc:Choice>
        <mc:Fallback xmlns="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  <a:blipFill>
                <a:blip r:embed="rId3"/>
                <a:stretch>
                  <a:fillRect l="-517" t="-5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13FCB8-E8E0-4777-BBBD-BEB1AE6B1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6171"/>
          <a:stretch/>
        </p:blipFill>
        <p:spPr bwMode="auto">
          <a:xfrm>
            <a:off x="6144274" y="729319"/>
            <a:ext cx="2776072" cy="34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D579837-59E4-44A3-826B-04FC59337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12587" r="19432" b="21233"/>
          <a:stretch/>
        </p:blipFill>
        <p:spPr bwMode="auto">
          <a:xfrm>
            <a:off x="5239445" y="551195"/>
            <a:ext cx="1084700" cy="117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5BB73E-2FF0-4E2E-A168-649EEB913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9" t="14187" r="28024" b="7298"/>
          <a:stretch/>
        </p:blipFill>
        <p:spPr bwMode="auto">
          <a:xfrm>
            <a:off x="4936877" y="3391157"/>
            <a:ext cx="1023409" cy="14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327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Beispielaufnahme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13FCB8-E8E0-4777-BBBD-BEB1AE6B1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6171"/>
          <a:stretch/>
        </p:blipFill>
        <p:spPr bwMode="auto">
          <a:xfrm>
            <a:off x="6144274" y="729319"/>
            <a:ext cx="2776072" cy="34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5346E61-5ACB-439C-A5D1-DF9B1284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56" y="1335037"/>
            <a:ext cx="4396796" cy="329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7002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für Ihre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09700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Verwendete Hardware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71309C-2A12-4597-B8FD-26A3DE00C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Kamera und Objektiv</a:t>
            </a:r>
          </a:p>
        </p:txBody>
      </p:sp>
    </p:spTree>
    <p:extLst>
      <p:ext uri="{BB962C8B-B14F-4D97-AF65-F5344CB8AC3E}">
        <p14:creationId xmlns:p14="http://schemas.microsoft.com/office/powerpoint/2010/main" val="153108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4688" y="1252361"/>
            <a:ext cx="7079558" cy="31656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b="1" dirty="0"/>
              <a:t>Kamera</a:t>
            </a:r>
            <a:r>
              <a:rPr lang="de-DE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Modell: UI-1490LE-M-GL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Sensortyp</a:t>
            </a:r>
            <a:r>
              <a:rPr lang="de-DE" dirty="0">
                <a:latin typeface="+mn-lt"/>
              </a:rPr>
              <a:t>: CMOS Mono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Auflösung: </a:t>
            </a:r>
            <a:r>
              <a:rPr lang="de-DE" dirty="0"/>
              <a:t>3840 x 2748 Pixel (10.55 </a:t>
            </a:r>
            <a:r>
              <a:rPr lang="de-DE" dirty="0" err="1"/>
              <a:t>Mpix</a:t>
            </a:r>
            <a:r>
              <a:rPr lang="de-DE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Pixelgröße: </a:t>
            </a:r>
            <a:r>
              <a:rPr lang="de-DE" dirty="0"/>
              <a:t>1.67 µm</a:t>
            </a:r>
            <a:endParaRPr lang="de-DE" b="0" i="0" u="none" strike="noStrike" baseline="0" dirty="0">
              <a:latin typeface="+mn-lt"/>
            </a:endParaRPr>
          </a:p>
          <a:p>
            <a:endParaRPr lang="de-DE" dirty="0">
              <a:latin typeface="+mn-lt"/>
            </a:endParaRPr>
          </a:p>
          <a:p>
            <a:r>
              <a:rPr lang="de-DE" b="1" dirty="0">
                <a:latin typeface="+mn-lt"/>
              </a:rPr>
              <a:t>Objektiv: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i="0" dirty="0">
                <a:effectLst/>
                <a:latin typeface="Arial" panose="020B0604020202020204" pitchFamily="34" charset="0"/>
              </a:rPr>
              <a:t>FL-CC1614A-2M - F1.4/16mm</a:t>
            </a:r>
          </a:p>
          <a:p>
            <a:endParaRPr lang="de-DE" b="1" dirty="0">
              <a:latin typeface="+mn-lt"/>
            </a:endParaRPr>
          </a:p>
          <a:p>
            <a:endParaRPr lang="de-DE" b="1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C50565A-A3C2-48D1-A089-6595B0459004}"/>
              </a:ext>
            </a:extLst>
          </p:cNvPr>
          <p:cNvGrpSpPr/>
          <p:nvPr/>
        </p:nvGrpSpPr>
        <p:grpSpPr>
          <a:xfrm>
            <a:off x="6081350" y="1099124"/>
            <a:ext cx="1468817" cy="1329248"/>
            <a:chOff x="7019662" y="1178228"/>
            <a:chExt cx="1468817" cy="132924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0C3C74A-CBD5-4526-B386-E89200F6B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2031" y="1178228"/>
              <a:ext cx="1024081" cy="110981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CACE097-02B3-40CB-B90A-88C018ED32B8}"/>
                </a:ext>
              </a:extLst>
            </p:cNvPr>
            <p:cNvSpPr txBox="1"/>
            <p:nvPr/>
          </p:nvSpPr>
          <p:spPr>
            <a:xfrm>
              <a:off x="7019662" y="2202713"/>
              <a:ext cx="1468817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UI-1490LE-M-GL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8AD0B3-15C8-400D-AAB1-8FF10556595D}"/>
              </a:ext>
            </a:extLst>
          </p:cNvPr>
          <p:cNvGrpSpPr/>
          <p:nvPr/>
        </p:nvGrpSpPr>
        <p:grpSpPr>
          <a:xfrm>
            <a:off x="5414599" y="2667929"/>
            <a:ext cx="1468817" cy="1510526"/>
            <a:chOff x="5978017" y="2355113"/>
            <a:chExt cx="1468817" cy="151052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C6BCF2A-89B1-460F-92D3-DB71B373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6831" y="2355113"/>
              <a:ext cx="871191" cy="1277087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704EA0D-B4D9-441F-8398-DF45A553F394}"/>
                </a:ext>
              </a:extLst>
            </p:cNvPr>
            <p:cNvSpPr txBox="1"/>
            <p:nvPr/>
          </p:nvSpPr>
          <p:spPr>
            <a:xfrm>
              <a:off x="5978017" y="3546706"/>
              <a:ext cx="1468817" cy="318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FL-CC1614A-2M</a:t>
              </a:r>
              <a:endParaRPr lang="de-DE" sz="1200" dirty="0">
                <a:solidFill>
                  <a:schemeClr val="bg1">
                    <a:lumMod val="65000"/>
                  </a:schemeClr>
                </a:solidFill>
                <a:latin typeface="Swis721 Hv BT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16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als Funktion der Blende</a:t>
            </a:r>
          </a:p>
        </p:txBody>
      </p:sp>
    </p:spTree>
    <p:extLst>
      <p:ext uri="{BB962C8B-B14F-4D97-AF65-F5344CB8AC3E}">
        <p14:creationId xmlns:p14="http://schemas.microsoft.com/office/powerpoint/2010/main" val="71453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0205" y="1426654"/>
            <a:ext cx="7079558" cy="31656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b="1" dirty="0"/>
              <a:t>Aufgabe: „</a:t>
            </a:r>
            <a:r>
              <a:rPr lang="de-DE" sz="1200" b="1" i="1" dirty="0"/>
              <a:t>Übertragungsverhalten der Linienpaare als Funktion der Blende</a:t>
            </a:r>
            <a:r>
              <a:rPr lang="de-DE" sz="1200" b="1" dirty="0"/>
              <a:t>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Blenden von f/2.8 bis f/16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min 3 unterschiedliche </a:t>
            </a:r>
            <a:r>
              <a:rPr lang="de-DE" sz="1400" dirty="0" err="1"/>
              <a:t>lp</a:t>
            </a:r>
            <a:r>
              <a:rPr lang="de-DE" sz="1400" dirty="0"/>
              <a:t>/mm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Betrachtung mittig und am Rand</a:t>
            </a:r>
          </a:p>
          <a:p>
            <a:endParaRPr lang="de-DE" b="1" dirty="0">
              <a:latin typeface="+mn-lt"/>
            </a:endParaRPr>
          </a:p>
          <a:p>
            <a:endParaRPr lang="de-DE" b="1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A3B2F4-E864-4193-ADF5-DC0C90DBE4C8}"/>
              </a:ext>
            </a:extLst>
          </p:cNvPr>
          <p:cNvGrpSpPr/>
          <p:nvPr/>
        </p:nvGrpSpPr>
        <p:grpSpPr>
          <a:xfrm>
            <a:off x="4881459" y="2042952"/>
            <a:ext cx="2732191" cy="2243298"/>
            <a:chOff x="4513159" y="1758790"/>
            <a:chExt cx="3073612" cy="2525393"/>
          </a:xfrm>
        </p:grpSpPr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E37BDACB-7C76-439B-AEDB-5CA916D6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159" y="1758790"/>
              <a:ext cx="3073612" cy="230521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80559D9-77F0-4790-A63D-29E630DEE247}"/>
                </a:ext>
              </a:extLst>
            </p:cNvPr>
            <p:cNvSpPr txBox="1"/>
            <p:nvPr/>
          </p:nvSpPr>
          <p:spPr>
            <a:xfrm>
              <a:off x="5315556" y="3979420"/>
              <a:ext cx="1468817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Versuchsaufbau</a:t>
              </a:r>
            </a:p>
          </p:txBody>
        </p:sp>
      </p:grp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Aufgabe &amp; Aufbau</a:t>
            </a:r>
          </a:p>
        </p:txBody>
      </p:sp>
    </p:spTree>
    <p:extLst>
      <p:ext uri="{BB962C8B-B14F-4D97-AF65-F5344CB8AC3E}">
        <p14:creationId xmlns:p14="http://schemas.microsoft.com/office/powerpoint/2010/main" val="371552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Erste Messung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15E9D8-5FD2-4985-8851-F47EDF8A9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02" y="1436386"/>
            <a:ext cx="4195800" cy="2797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AC2456-2416-4C4D-A2B4-C7600518B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36386"/>
            <a:ext cx="4195801" cy="27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2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Zweite Messung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27F22A-A917-4DEC-8A26-76843244B2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99" y="1479036"/>
            <a:ext cx="4195801" cy="2797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84ECC5-10E2-443F-A73A-5956B4B98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64178"/>
            <a:ext cx="4193767" cy="279584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7D628F9-E570-485E-8E56-4D0F8DE9898A}"/>
              </a:ext>
            </a:extLst>
          </p:cNvPr>
          <p:cNvGrpSpPr/>
          <p:nvPr/>
        </p:nvGrpSpPr>
        <p:grpSpPr>
          <a:xfrm>
            <a:off x="7655094" y="37035"/>
            <a:ext cx="1606082" cy="1162383"/>
            <a:chOff x="7594134" y="-17355"/>
            <a:chExt cx="1606082" cy="116238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CE49F27-2FA4-4864-AF74-849D315D1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4288" t="15833" r="55124" b="78749"/>
            <a:stretch/>
          </p:blipFill>
          <p:spPr>
            <a:xfrm>
              <a:off x="7594134" y="-17355"/>
              <a:ext cx="1606082" cy="1162383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8FC2F47-2A64-4539-B547-962347966EA2}"/>
                </a:ext>
              </a:extLst>
            </p:cNvPr>
            <p:cNvSpPr txBox="1"/>
            <p:nvPr/>
          </p:nvSpPr>
          <p:spPr>
            <a:xfrm>
              <a:off x="7777381" y="825406"/>
              <a:ext cx="1305659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5 </a:t>
              </a:r>
              <a:r>
                <a:rPr lang="de-DE" sz="1050" b="1" dirty="0" err="1">
                  <a:solidFill>
                    <a:srgbClr val="333333"/>
                  </a:solidFill>
                  <a:latin typeface="Arial" panose="020B0604020202020204" pitchFamily="34" charset="0"/>
                </a:rPr>
                <a:t>lp</a:t>
              </a: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/mm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64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5850162" cy="451472"/>
          </a:xfrm>
        </p:spPr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99583C1-DD31-4750-AFE2-F02A0C237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386722"/>
      </p:ext>
    </p:extLst>
  </p:cSld>
  <p:clrMapOvr>
    <a:masterClrMapping/>
  </p:clrMapOvr>
</p:sld>
</file>

<file path=ppt/theme/theme1.xml><?xml version="1.0" encoding="utf-8"?>
<a:theme xmlns:a="http://schemas.openxmlformats.org/drawingml/2006/main" name="1_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Benutzerdefiniert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Folien ohne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Folien kleines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366</Words>
  <Application>Microsoft Office PowerPoint</Application>
  <PresentationFormat>Bildschirmpräsentation (16:9)</PresentationFormat>
  <Paragraphs>126</Paragraphs>
  <Slides>23</Slides>
  <Notes>23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23</vt:i4>
      </vt:variant>
    </vt:vector>
  </HeadingPairs>
  <TitlesOfParts>
    <vt:vector size="34" baseType="lpstr">
      <vt:lpstr>Arial</vt:lpstr>
      <vt:lpstr>Arial Black</vt:lpstr>
      <vt:lpstr>Calibri</vt:lpstr>
      <vt:lpstr>Cambria Math</vt:lpstr>
      <vt:lpstr>Swis721 Hv BT</vt:lpstr>
      <vt:lpstr>Swis721 Lt BT</vt:lpstr>
      <vt:lpstr>Wingdings</vt:lpstr>
      <vt:lpstr>1_Folien mit Logo</vt:lpstr>
      <vt:lpstr>Folien mit Logo</vt:lpstr>
      <vt:lpstr>Folien ohne Logo</vt:lpstr>
      <vt:lpstr>Folien kleines Logo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Cord Köhnemann</dc:creator>
  <cp:lastModifiedBy>Milan Kaiser</cp:lastModifiedBy>
  <cp:revision>419</cp:revision>
  <dcterms:created xsi:type="dcterms:W3CDTF">2017-03-03T11:46:15Z</dcterms:created>
  <dcterms:modified xsi:type="dcterms:W3CDTF">2022-01-25T13:09:18Z</dcterms:modified>
</cp:coreProperties>
</file>